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2A98E-5CFE-E001-F571-E0251D1A42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42885"/>
          <a:stretch/>
        </p:blipFill>
        <p:spPr>
          <a:xfrm>
            <a:off x="3287688" y="2492896"/>
            <a:ext cx="5798764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E6624-1DFC-BC11-C083-0906B4334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375581"/>
            <a:ext cx="936104" cy="7221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375581"/>
            <a:ext cx="936104" cy="7221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375581"/>
            <a:ext cx="936104" cy="722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375581"/>
            <a:ext cx="936104" cy="72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2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66FA8-FCC0-7798-EA0D-C4C3ACEE4F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55E5F-51C7-47D5-D6EC-141D3B628EA5}"/>
              </a:ext>
            </a:extLst>
          </p:cNvPr>
          <p:cNvSpPr/>
          <p:nvPr/>
        </p:nvSpPr>
        <p:spPr bwMode="white">
          <a:xfrm>
            <a:off x="3224761" y="2780794"/>
            <a:ext cx="1971428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86D9BB-4DFB-32C3-D773-AA4734E41011}"/>
              </a:ext>
            </a:extLst>
          </p:cNvPr>
          <p:cNvSpPr/>
          <p:nvPr/>
        </p:nvSpPr>
        <p:spPr bwMode="white">
          <a:xfrm>
            <a:off x="3129523" y="3371396"/>
            <a:ext cx="2171428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7E4341-16BB-015B-18D8-48784DBFD3DE}"/>
              </a:ext>
            </a:extLst>
          </p:cNvPr>
          <p:cNvSpPr/>
          <p:nvPr/>
        </p:nvSpPr>
        <p:spPr bwMode="white">
          <a:xfrm>
            <a:off x="3043809" y="3990575"/>
            <a:ext cx="2342857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5" y="1670640"/>
            <a:ext cx="4662018" cy="276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BD502-C28E-28CB-151D-FFDC63CFB4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4A982-58CF-37E0-4732-27DE8FD21C15}"/>
              </a:ext>
            </a:extLst>
          </p:cNvPr>
          <p:cNvSpPr/>
          <p:nvPr/>
        </p:nvSpPr>
        <p:spPr bwMode="white">
          <a:xfrm>
            <a:off x="3929523" y="2276847"/>
            <a:ext cx="1228571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76B282-9F64-08AF-2BB9-DCC745A2D515}"/>
              </a:ext>
            </a:extLst>
          </p:cNvPr>
          <p:cNvSpPr/>
          <p:nvPr/>
        </p:nvSpPr>
        <p:spPr bwMode="white">
          <a:xfrm>
            <a:off x="8481904" y="2305443"/>
            <a:ext cx="1171428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081AF9-D1C5-28A6-2F5C-0B7F5DEF6699}"/>
              </a:ext>
            </a:extLst>
          </p:cNvPr>
          <p:cNvSpPr/>
          <p:nvPr/>
        </p:nvSpPr>
        <p:spPr bwMode="white">
          <a:xfrm>
            <a:off x="3853333" y="3468334"/>
            <a:ext cx="1828571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31AF16-C42A-6EB9-A0B4-54194D7E8640}"/>
              </a:ext>
            </a:extLst>
          </p:cNvPr>
          <p:cNvSpPr/>
          <p:nvPr/>
        </p:nvSpPr>
        <p:spPr bwMode="white">
          <a:xfrm>
            <a:off x="7853333" y="3515993"/>
            <a:ext cx="2200000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68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42493-D568-9562-7E78-B0D2892849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138911"/>
            <a:ext cx="936104" cy="7221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138911"/>
            <a:ext cx="936104" cy="7221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948" y="3138911"/>
            <a:ext cx="936104" cy="7221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885" y="3068960"/>
            <a:ext cx="936104" cy="7221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579" y="3068960"/>
            <a:ext cx="936104" cy="722137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176B282-9F64-08AF-2BB9-DCC745A2D515}"/>
              </a:ext>
            </a:extLst>
          </p:cNvPr>
          <p:cNvSpPr/>
          <p:nvPr/>
        </p:nvSpPr>
        <p:spPr bwMode="white">
          <a:xfrm>
            <a:off x="7550610" y="1719714"/>
            <a:ext cx="1171428" cy="98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176B282-9F64-08AF-2BB9-DCC745A2D515}"/>
              </a:ext>
            </a:extLst>
          </p:cNvPr>
          <p:cNvSpPr/>
          <p:nvPr/>
        </p:nvSpPr>
        <p:spPr bwMode="white">
          <a:xfrm>
            <a:off x="9668542" y="1719714"/>
            <a:ext cx="1171428" cy="98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0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2024-08-12T07:23:27Z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