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E1C4B-044E-1F5C-02E2-D55324F7AA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 b="36191"/>
          <a:stretch/>
        </p:blipFill>
        <p:spPr>
          <a:xfrm>
            <a:off x="2495600" y="2852936"/>
            <a:ext cx="7200801" cy="1077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6D2FC-D3DA-A3AC-5D13-F76267F643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91"/>
          <a:stretch/>
        </p:blipFill>
        <p:spPr>
          <a:xfrm>
            <a:off x="720000" y="827999"/>
            <a:ext cx="2927728" cy="331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720" y="2094766"/>
            <a:ext cx="3456384" cy="1377544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5087821" y="2094766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023858" y="2924944"/>
            <a:ext cx="432182" cy="432182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4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00" y="798198"/>
            <a:ext cx="10680584" cy="498197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2567608" y="2457863"/>
            <a:ext cx="1368152" cy="971137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87888" y="2457862"/>
            <a:ext cx="1656184" cy="97113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915980" y="2457862"/>
            <a:ext cx="1692188" cy="97113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8634282" y="2457862"/>
            <a:ext cx="1528872" cy="97113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567608" y="3861048"/>
            <a:ext cx="2376264" cy="827122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3143672" y="3861048"/>
            <a:ext cx="2063983" cy="79121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536161" y="3861048"/>
            <a:ext cx="2016223" cy="80410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7680176" y="3861048"/>
            <a:ext cx="2592288" cy="79121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09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75555"/>
            <a:ext cx="10704591" cy="25425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72115"/>
          <a:stretch/>
        </p:blipFill>
        <p:spPr>
          <a:xfrm>
            <a:off x="3935761" y="1583279"/>
            <a:ext cx="2088232" cy="19348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33655" r="33652"/>
          <a:stretch/>
        </p:blipFill>
        <p:spPr>
          <a:xfrm>
            <a:off x="6456040" y="1583279"/>
            <a:ext cx="2448271" cy="19348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71156" r="-2"/>
          <a:stretch/>
        </p:blipFill>
        <p:spPr>
          <a:xfrm>
            <a:off x="9264352" y="1583278"/>
            <a:ext cx="2160240" cy="193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51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62507"/>
            <a:ext cx="10710698" cy="3263147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7032104" y="1556792"/>
            <a:ext cx="432048" cy="432048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624392" y="2278056"/>
            <a:ext cx="432048" cy="432048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176120" y="3645024"/>
            <a:ext cx="432048" cy="432048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2024-08-12T07:00:20Z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