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2495550" y="2959735"/>
            <a:ext cx="7264400" cy="132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1800922"/>
            <a:ext cx="400000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947077"/>
            <a:ext cx="409523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5193531"/>
            <a:ext cx="1066666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5193531"/>
            <a:ext cx="1733333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380" y="5193531"/>
            <a:ext cx="1057142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190" y="5193531"/>
            <a:ext cx="1742857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4079595"/>
            <a:ext cx="228571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4050988"/>
            <a:ext cx="112380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4050988"/>
            <a:ext cx="112380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4928252"/>
            <a:ext cx="238095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571" y="4890110"/>
            <a:ext cx="761904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4761" y="4890110"/>
            <a:ext cx="771428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476" y="4890110"/>
            <a:ext cx="761904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2024-08-12T13:41:37Z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