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67EA8-5E62-C75B-1C11-6A05EC2B94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 b="24494"/>
          <a:stretch/>
        </p:blipFill>
        <p:spPr>
          <a:xfrm>
            <a:off x="3215680" y="2564904"/>
            <a:ext cx="5688632" cy="138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F1D640-1438-D80E-5911-7685C65E80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DBC19C-7129-B2AB-B61E-FF703808B76D}"/>
              </a:ext>
            </a:extLst>
          </p:cNvPr>
          <p:cNvSpPr/>
          <p:nvPr/>
        </p:nvSpPr>
        <p:spPr bwMode="white">
          <a:xfrm>
            <a:off x="1720000" y="3281789"/>
            <a:ext cx="219047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9F6681-EF4A-F14A-6C92-064040B3770B}"/>
              </a:ext>
            </a:extLst>
          </p:cNvPr>
          <p:cNvSpPr/>
          <p:nvPr/>
        </p:nvSpPr>
        <p:spPr bwMode="white">
          <a:xfrm>
            <a:off x="2815238" y="3281789"/>
            <a:ext cx="219047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9B93DB-DF2A-26CB-2EBA-A249CCE3BFB1}"/>
              </a:ext>
            </a:extLst>
          </p:cNvPr>
          <p:cNvSpPr/>
          <p:nvPr/>
        </p:nvSpPr>
        <p:spPr bwMode="white">
          <a:xfrm>
            <a:off x="3900952" y="3281789"/>
            <a:ext cx="219047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36AE8A-EC2D-48E2-B67F-CE9CEC162CCF}"/>
              </a:ext>
            </a:extLst>
          </p:cNvPr>
          <p:cNvSpPr/>
          <p:nvPr/>
        </p:nvSpPr>
        <p:spPr bwMode="white">
          <a:xfrm>
            <a:off x="4900952" y="3281789"/>
            <a:ext cx="219047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853FA7-606B-5728-19D9-3330327F6FB8}"/>
              </a:ext>
            </a:extLst>
          </p:cNvPr>
          <p:cNvSpPr/>
          <p:nvPr/>
        </p:nvSpPr>
        <p:spPr bwMode="white">
          <a:xfrm>
            <a:off x="6472380" y="3281789"/>
            <a:ext cx="380952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749C03-EF10-11A5-B414-BCCB5B0BED32}"/>
              </a:ext>
            </a:extLst>
          </p:cNvPr>
          <p:cNvSpPr/>
          <p:nvPr/>
        </p:nvSpPr>
        <p:spPr bwMode="white">
          <a:xfrm>
            <a:off x="7624761" y="3281789"/>
            <a:ext cx="219047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68944A-8523-8882-E91F-3CA8DF85398D}"/>
              </a:ext>
            </a:extLst>
          </p:cNvPr>
          <p:cNvSpPr/>
          <p:nvPr/>
        </p:nvSpPr>
        <p:spPr bwMode="white">
          <a:xfrm>
            <a:off x="8120000" y="3367719"/>
            <a:ext cx="333333" cy="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17FB733-38D5-FC16-062F-F6AE5FB2A856}"/>
              </a:ext>
            </a:extLst>
          </p:cNvPr>
          <p:cNvSpPr/>
          <p:nvPr/>
        </p:nvSpPr>
        <p:spPr bwMode="white">
          <a:xfrm>
            <a:off x="8720000" y="3281789"/>
            <a:ext cx="219047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AAC022-1D25-D098-7CE1-9AEDE2C1E3D6}"/>
              </a:ext>
            </a:extLst>
          </p:cNvPr>
          <p:cNvSpPr/>
          <p:nvPr/>
        </p:nvSpPr>
        <p:spPr bwMode="white">
          <a:xfrm>
            <a:off x="9720000" y="3281789"/>
            <a:ext cx="219047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15239" y="3252244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03735" y="3252244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063758" y="3281789"/>
            <a:ext cx="275290" cy="2386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02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7876D-4B5C-7534-F02E-4F7350DFE3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DD1CC-F899-3B1E-0D2C-02BE324C3E23}"/>
              </a:ext>
            </a:extLst>
          </p:cNvPr>
          <p:cNvSpPr/>
          <p:nvPr/>
        </p:nvSpPr>
        <p:spPr bwMode="white">
          <a:xfrm>
            <a:off x="2996190" y="1972010"/>
            <a:ext cx="380952" cy="23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A9E357-560D-EB0A-49F1-801923739AAF}"/>
              </a:ext>
            </a:extLst>
          </p:cNvPr>
          <p:cNvSpPr/>
          <p:nvPr/>
        </p:nvSpPr>
        <p:spPr bwMode="white">
          <a:xfrm>
            <a:off x="5958095" y="1972010"/>
            <a:ext cx="219047" cy="23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FDCDE1-8635-D488-9235-0969274DC867}"/>
              </a:ext>
            </a:extLst>
          </p:cNvPr>
          <p:cNvSpPr/>
          <p:nvPr/>
        </p:nvSpPr>
        <p:spPr bwMode="white">
          <a:xfrm>
            <a:off x="9177142" y="1972010"/>
            <a:ext cx="219047" cy="23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5D3D39-C2EA-7E0C-6F95-1C6FD9FD44FB}"/>
              </a:ext>
            </a:extLst>
          </p:cNvPr>
          <p:cNvSpPr/>
          <p:nvPr/>
        </p:nvSpPr>
        <p:spPr bwMode="white">
          <a:xfrm>
            <a:off x="4720001" y="4812971"/>
            <a:ext cx="380952" cy="34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969AA0-8E2D-4BA0-6B05-F9416FA9DC7A}"/>
              </a:ext>
            </a:extLst>
          </p:cNvPr>
          <p:cNvSpPr/>
          <p:nvPr/>
        </p:nvSpPr>
        <p:spPr bwMode="white">
          <a:xfrm>
            <a:off x="5767619" y="4812971"/>
            <a:ext cx="219047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C04A82-17AE-8910-8DEF-C8910CA68F16}"/>
              </a:ext>
            </a:extLst>
          </p:cNvPr>
          <p:cNvSpPr/>
          <p:nvPr/>
        </p:nvSpPr>
        <p:spPr bwMode="white">
          <a:xfrm>
            <a:off x="6196190" y="4898772"/>
            <a:ext cx="333333" cy="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172E03-2E55-0B9D-4E94-CE8DD3E2BA94}"/>
              </a:ext>
            </a:extLst>
          </p:cNvPr>
          <p:cNvSpPr/>
          <p:nvPr/>
        </p:nvSpPr>
        <p:spPr bwMode="white">
          <a:xfrm>
            <a:off x="6739047" y="4812971"/>
            <a:ext cx="219047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FF9139-ED2C-CA7E-5433-44A80B0131E2}"/>
              </a:ext>
            </a:extLst>
          </p:cNvPr>
          <p:cNvSpPr/>
          <p:nvPr/>
        </p:nvSpPr>
        <p:spPr bwMode="white">
          <a:xfrm>
            <a:off x="7624761" y="4812971"/>
            <a:ext cx="219047" cy="2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211377" y="4764172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82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9B331-7F56-170B-19A8-66DE7D28DF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6362FF-4396-031D-6128-0C46F8842AE0}"/>
              </a:ext>
            </a:extLst>
          </p:cNvPr>
          <p:cNvSpPr/>
          <p:nvPr/>
        </p:nvSpPr>
        <p:spPr bwMode="white">
          <a:xfrm>
            <a:off x="6100952" y="1685926"/>
            <a:ext cx="2523809" cy="31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856361-C116-70B0-7B31-17DF9274D6AA}"/>
              </a:ext>
            </a:extLst>
          </p:cNvPr>
          <p:cNvSpPr/>
          <p:nvPr/>
        </p:nvSpPr>
        <p:spPr bwMode="white">
          <a:xfrm>
            <a:off x="8643809" y="1676394"/>
            <a:ext cx="2057142" cy="32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1AFCF9-9285-5318-2304-6088C712C4C0}"/>
              </a:ext>
            </a:extLst>
          </p:cNvPr>
          <p:cNvSpPr/>
          <p:nvPr/>
        </p:nvSpPr>
        <p:spPr bwMode="white">
          <a:xfrm>
            <a:off x="6888088" y="2362736"/>
            <a:ext cx="3527149" cy="3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D01BB7-9DEE-9ECF-99E6-3AE0A8B0103D}"/>
              </a:ext>
            </a:extLst>
          </p:cNvPr>
          <p:cNvSpPr/>
          <p:nvPr/>
        </p:nvSpPr>
        <p:spPr bwMode="white">
          <a:xfrm>
            <a:off x="7291428" y="3735421"/>
            <a:ext cx="3380952" cy="3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2A1DFE-BF4E-1E0F-482C-C8992F6F8D79}"/>
              </a:ext>
            </a:extLst>
          </p:cNvPr>
          <p:cNvSpPr/>
          <p:nvPr/>
        </p:nvSpPr>
        <p:spPr bwMode="white">
          <a:xfrm>
            <a:off x="6262857" y="4583816"/>
            <a:ext cx="219047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D5A909-372E-E6B5-D8BD-F72F7685564B}"/>
              </a:ext>
            </a:extLst>
          </p:cNvPr>
          <p:cNvSpPr/>
          <p:nvPr/>
        </p:nvSpPr>
        <p:spPr bwMode="white">
          <a:xfrm>
            <a:off x="7348571" y="4583816"/>
            <a:ext cx="219047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509118-A004-B98C-16D7-6AF52FBFBAC8}"/>
              </a:ext>
            </a:extLst>
          </p:cNvPr>
          <p:cNvSpPr/>
          <p:nvPr/>
        </p:nvSpPr>
        <p:spPr bwMode="white">
          <a:xfrm>
            <a:off x="8443809" y="4583816"/>
            <a:ext cx="219047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C7439C-54B5-B669-FFD2-4BC46042BD85}"/>
              </a:ext>
            </a:extLst>
          </p:cNvPr>
          <p:cNvSpPr/>
          <p:nvPr/>
        </p:nvSpPr>
        <p:spPr bwMode="white">
          <a:xfrm>
            <a:off x="9377142" y="4583816"/>
            <a:ext cx="371428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61AFCF9-9285-5318-2304-6088C712C4C0}"/>
              </a:ext>
            </a:extLst>
          </p:cNvPr>
          <p:cNvSpPr/>
          <p:nvPr/>
        </p:nvSpPr>
        <p:spPr bwMode="white">
          <a:xfrm>
            <a:off x="5935817" y="2377034"/>
            <a:ext cx="952271" cy="40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739948" y="4583816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825662" y="4509120"/>
            <a:ext cx="360103" cy="3820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74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8705A-AF71-509E-7035-FDDB5A663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3C3C9F-F00B-FB20-C635-1A8C4DAE6D48}"/>
              </a:ext>
            </a:extLst>
          </p:cNvPr>
          <p:cNvSpPr/>
          <p:nvPr/>
        </p:nvSpPr>
        <p:spPr bwMode="white">
          <a:xfrm>
            <a:off x="6881904" y="2077317"/>
            <a:ext cx="3571428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811102-F748-E93B-5F41-FE243188B195}"/>
              </a:ext>
            </a:extLst>
          </p:cNvPr>
          <p:cNvSpPr/>
          <p:nvPr/>
        </p:nvSpPr>
        <p:spPr bwMode="white">
          <a:xfrm>
            <a:off x="6843809" y="2763966"/>
            <a:ext cx="1772471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811102-F748-E93B-5F41-FE243188B195}"/>
              </a:ext>
            </a:extLst>
          </p:cNvPr>
          <p:cNvSpPr/>
          <p:nvPr/>
        </p:nvSpPr>
        <p:spPr bwMode="white">
          <a:xfrm>
            <a:off x="8616280" y="2763966"/>
            <a:ext cx="2160240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84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