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C0A31-BFB9-7BA5-3188-082A379C0B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6443"/>
          <a:stretch/>
        </p:blipFill>
        <p:spPr>
          <a:xfrm>
            <a:off x="2603612" y="2564904"/>
            <a:ext cx="6984776" cy="145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1E2FF-CF72-DAED-369A-DD283CDF4C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DB1008-154D-C837-E49F-24CF225D204E}"/>
              </a:ext>
            </a:extLst>
          </p:cNvPr>
          <p:cNvSpPr/>
          <p:nvPr/>
        </p:nvSpPr>
        <p:spPr bwMode="white">
          <a:xfrm>
            <a:off x="5272380" y="3430366"/>
            <a:ext cx="219047" cy="2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35B294-7F18-F285-6E65-0252AE8CA88A}"/>
              </a:ext>
            </a:extLst>
          </p:cNvPr>
          <p:cNvSpPr/>
          <p:nvPr/>
        </p:nvSpPr>
        <p:spPr bwMode="white">
          <a:xfrm>
            <a:off x="6253333" y="3430366"/>
            <a:ext cx="219047" cy="22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D98A78-F0E7-DFF4-E0C8-72F8BFBAB8B1}"/>
              </a:ext>
            </a:extLst>
          </p:cNvPr>
          <p:cNvSpPr/>
          <p:nvPr/>
        </p:nvSpPr>
        <p:spPr bwMode="white">
          <a:xfrm>
            <a:off x="7139047" y="3430366"/>
            <a:ext cx="219047" cy="22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692328" y="3351813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93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8F961-3151-B75C-66D8-35AE09C49D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514411-CE02-4B29-6FE8-E4F8F349D8CE}"/>
              </a:ext>
            </a:extLst>
          </p:cNvPr>
          <p:cNvSpPr/>
          <p:nvPr/>
        </p:nvSpPr>
        <p:spPr bwMode="white">
          <a:xfrm>
            <a:off x="5281904" y="4191978"/>
            <a:ext cx="209523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3F19E8-630C-604C-224C-D7E8B441FC24}"/>
              </a:ext>
            </a:extLst>
          </p:cNvPr>
          <p:cNvSpPr/>
          <p:nvPr/>
        </p:nvSpPr>
        <p:spPr bwMode="white">
          <a:xfrm>
            <a:off x="6253333" y="4191978"/>
            <a:ext cx="219047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AEAB61-D3A7-17CD-DB74-BE0D501761FD}"/>
              </a:ext>
            </a:extLst>
          </p:cNvPr>
          <p:cNvSpPr/>
          <p:nvPr/>
        </p:nvSpPr>
        <p:spPr bwMode="white">
          <a:xfrm>
            <a:off x="7139047" y="4191978"/>
            <a:ext cx="219047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30892" y="4157433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79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AA006-09C1-855C-0C9F-B3EEDDB292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07591-9710-CC3C-4A12-1D2E610A2122}"/>
              </a:ext>
            </a:extLst>
          </p:cNvPr>
          <p:cNvSpPr/>
          <p:nvPr/>
        </p:nvSpPr>
        <p:spPr bwMode="white">
          <a:xfrm>
            <a:off x="1405714" y="2079908"/>
            <a:ext cx="219047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499DB8-E51C-C54A-EF74-EC1D99F8B8CE}"/>
              </a:ext>
            </a:extLst>
          </p:cNvPr>
          <p:cNvSpPr/>
          <p:nvPr/>
        </p:nvSpPr>
        <p:spPr bwMode="white">
          <a:xfrm>
            <a:off x="5443809" y="2079908"/>
            <a:ext cx="219047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54450C-AC82-1BF0-27B3-B6543444BA94}"/>
              </a:ext>
            </a:extLst>
          </p:cNvPr>
          <p:cNvSpPr/>
          <p:nvPr/>
        </p:nvSpPr>
        <p:spPr bwMode="white">
          <a:xfrm>
            <a:off x="8320000" y="2089465"/>
            <a:ext cx="219047" cy="2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955275-2C2E-336A-9934-119C2B1B12EB}"/>
              </a:ext>
            </a:extLst>
          </p:cNvPr>
          <p:cNvSpPr/>
          <p:nvPr/>
        </p:nvSpPr>
        <p:spPr bwMode="white">
          <a:xfrm>
            <a:off x="3139047" y="2997338"/>
            <a:ext cx="219047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BB0B19-7A62-57F2-A4FD-D4FDCCA207CF}"/>
              </a:ext>
            </a:extLst>
          </p:cNvPr>
          <p:cNvSpPr/>
          <p:nvPr/>
        </p:nvSpPr>
        <p:spPr bwMode="white">
          <a:xfrm>
            <a:off x="5796190" y="2997338"/>
            <a:ext cx="200000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F8D5BF-F7C8-DD0B-BD8D-96656F6AF6F4}"/>
              </a:ext>
            </a:extLst>
          </p:cNvPr>
          <p:cNvSpPr/>
          <p:nvPr/>
        </p:nvSpPr>
        <p:spPr bwMode="white">
          <a:xfrm>
            <a:off x="8320000" y="2997338"/>
            <a:ext cx="219047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0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7AA99-E716-8461-783D-6EB8DB016E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A66C3-31B8-3822-C491-DD34F70320AB}"/>
              </a:ext>
            </a:extLst>
          </p:cNvPr>
          <p:cNvSpPr/>
          <p:nvPr/>
        </p:nvSpPr>
        <p:spPr bwMode="white">
          <a:xfrm>
            <a:off x="1177142" y="4622237"/>
            <a:ext cx="1238095" cy="27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189E3-7724-87C3-73C5-DEB53B2AFFDF}"/>
              </a:ext>
            </a:extLst>
          </p:cNvPr>
          <p:cNvSpPr/>
          <p:nvPr/>
        </p:nvSpPr>
        <p:spPr bwMode="white">
          <a:xfrm>
            <a:off x="2710476" y="4650837"/>
            <a:ext cx="1228571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8BB6B6-B27A-65CE-9FD1-D135294FFD61}"/>
              </a:ext>
            </a:extLst>
          </p:cNvPr>
          <p:cNvSpPr/>
          <p:nvPr/>
        </p:nvSpPr>
        <p:spPr bwMode="white">
          <a:xfrm>
            <a:off x="4234285" y="4603171"/>
            <a:ext cx="1717699" cy="32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8BB6B6-B27A-65CE-9FD1-D135294FFD61}"/>
              </a:ext>
            </a:extLst>
          </p:cNvPr>
          <p:cNvSpPr/>
          <p:nvPr/>
        </p:nvSpPr>
        <p:spPr bwMode="white">
          <a:xfrm>
            <a:off x="5968930" y="4603171"/>
            <a:ext cx="2503334" cy="32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82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