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999"/>
          <a:stretch>
            <a:fillRect/>
          </a:stretch>
        </p:blipFill>
        <p:spPr>
          <a:xfrm>
            <a:off x="2439670" y="2637155"/>
            <a:ext cx="7312025" cy="1924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91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15238" y="1685388"/>
            <a:ext cx="219047" cy="23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86666" y="1685388"/>
            <a:ext cx="219047" cy="24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72380" y="1685388"/>
            <a:ext cx="209523" cy="24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91428" y="1685388"/>
            <a:ext cx="219047" cy="24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15238" y="2333194"/>
            <a:ext cx="219047" cy="23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86666" y="2333194"/>
            <a:ext cx="219047" cy="23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72380" y="2333194"/>
            <a:ext cx="219047" cy="23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67619" y="2333194"/>
            <a:ext cx="190476" cy="23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15238" y="2981000"/>
            <a:ext cx="209523" cy="23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586666" y="2981000"/>
            <a:ext cx="219047" cy="23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62857" y="2981000"/>
            <a:ext cx="228571" cy="23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358095" y="2981000"/>
            <a:ext cx="209523" cy="23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3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2857" y="3444924"/>
            <a:ext cx="219047" cy="229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43809" y="3444924"/>
            <a:ext cx="219047" cy="229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29523" y="3444924"/>
            <a:ext cx="219047" cy="23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15238" y="3444924"/>
            <a:ext cx="219047" cy="23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43809" y="3530882"/>
            <a:ext cx="333333" cy="38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86666" y="3444924"/>
            <a:ext cx="219047" cy="229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81904" y="3444924"/>
            <a:ext cx="209523" cy="23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482850" y="3384550"/>
            <a:ext cx="360045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  <p:bldP spid="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56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6190" y="3107290"/>
            <a:ext cx="228571" cy="238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77142" y="3107290"/>
            <a:ext cx="219047" cy="247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48571" y="3107290"/>
            <a:ext cx="219047" cy="247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43809" y="3107290"/>
            <a:ext cx="209523" cy="247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10705" y="3068955"/>
            <a:ext cx="360045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58095" y="3107290"/>
            <a:ext cx="219047" cy="247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48571" y="3116827"/>
            <a:ext cx="190476" cy="228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15238" y="3107290"/>
            <a:ext cx="219047" cy="247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821180" y="3068955"/>
            <a:ext cx="360045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849245" y="3068955"/>
            <a:ext cx="294640" cy="34353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433945" y="3068955"/>
            <a:ext cx="309245" cy="2641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382635" y="3068955"/>
            <a:ext cx="360045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animBg="1"/>
      <p:bldP spid="10" grpId="0" animBg="1"/>
      <p:bldP spid="11" grpId="0" animBg="1"/>
      <p:bldP spid="2" grpId="0" animBg="1"/>
      <p:bldP spid="2" grpId="1" animBg="1"/>
      <p:bldP spid="12" grpId="0" bldLvl="0" animBg="1"/>
      <p:bldP spid="12" grpId="1" animBg="1"/>
      <p:bldP spid="13" grpId="0" bldLvl="0" animBg="1"/>
      <p:bldP spid="13" grpId="1" animBg="1"/>
      <p:bldP spid="14" grpId="0" animBg="1"/>
      <p:bldP spid="1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38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0000" y="2304416"/>
            <a:ext cx="219047" cy="22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91428" y="2304416"/>
            <a:ext cx="219047" cy="22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77142" y="2304416"/>
            <a:ext cx="219047" cy="23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62857" y="3637954"/>
            <a:ext cx="380952" cy="333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39047" y="5581110"/>
            <a:ext cx="2219047" cy="314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29523" y="5581110"/>
            <a:ext cx="2019047" cy="323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86666" y="6247879"/>
            <a:ext cx="1238095" cy="266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135505" y="2277110"/>
            <a:ext cx="351790" cy="3270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  <p:bldP spid="2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zc5MWJmMGU4NzIyZjYzMGRkMzI1OTVkOTA4MmU5M2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62</cp:revision>
  <dcterms:created xsi:type="dcterms:W3CDTF">2015-09-16T06:44:00Z</dcterms:created>
  <dcterms:modified xsi:type="dcterms:W3CDTF">2024-08-12T14:39:05Z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