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D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8"/>
          <a:stretch>
            <a:fillRect/>
          </a:stretch>
        </p:blipFill>
        <p:spPr>
          <a:xfrm>
            <a:off x="2482850" y="2708910"/>
            <a:ext cx="722630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3344739"/>
            <a:ext cx="399999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4031123"/>
            <a:ext cx="400000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4761" y="4021590"/>
            <a:ext cx="400000" cy="34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142" y="4021590"/>
            <a:ext cx="399999" cy="34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117903"/>
            <a:ext cx="3200000" cy="32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809" y="5331478"/>
            <a:ext cx="1428571" cy="2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8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404842"/>
            <a:ext cx="5019047" cy="34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53602"/>
            <a:ext cx="380952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1428" y="2468709"/>
            <a:ext cx="400000" cy="34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476" y="2459170"/>
            <a:ext cx="428571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3012432"/>
            <a:ext cx="400000" cy="2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765175"/>
            <a:ext cx="10472420" cy="42310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02865" y="3006725"/>
            <a:ext cx="4933315" cy="1286510"/>
          </a:xfrm>
          <a:prstGeom prst="line">
            <a:avLst/>
          </a:prstGeom>
          <a:ln>
            <a:solidFill>
              <a:srgbClr val="F70D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87620" y="3006725"/>
            <a:ext cx="4933315" cy="1286510"/>
          </a:xfrm>
          <a:prstGeom prst="line">
            <a:avLst/>
          </a:prstGeom>
          <a:ln>
            <a:solidFill>
              <a:srgbClr val="F70D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567305" y="3006725"/>
            <a:ext cx="4968875" cy="1286510"/>
          </a:xfrm>
          <a:prstGeom prst="line">
            <a:avLst/>
          </a:prstGeom>
          <a:ln>
            <a:solidFill>
              <a:srgbClr val="F70D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52060" y="2997200"/>
            <a:ext cx="4968875" cy="1286510"/>
          </a:xfrm>
          <a:prstGeom prst="line">
            <a:avLst/>
          </a:prstGeom>
          <a:ln>
            <a:solidFill>
              <a:srgbClr val="F70D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2115000"/>
            <a:ext cx="112380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4285" y="2115000"/>
            <a:ext cx="761904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2115000"/>
            <a:ext cx="112380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8095" y="2115000"/>
            <a:ext cx="771428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5122148"/>
            <a:ext cx="352380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