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21214"/>
            <a:ext cx="10800000" cy="19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08"/>
          <a:stretch>
            <a:fillRect/>
          </a:stretch>
        </p:blipFill>
        <p:spPr>
          <a:xfrm>
            <a:off x="720090" y="828040"/>
            <a:ext cx="10800080" cy="6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1410335"/>
            <a:ext cx="10006965" cy="2091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705" y="1450340"/>
            <a:ext cx="2506980" cy="20523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730" y="1557020"/>
            <a:ext cx="2369185" cy="1882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0475" y="1542415"/>
            <a:ext cx="2353945" cy="19126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8070" y="1484630"/>
            <a:ext cx="2402205" cy="196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8062857" y="5012901"/>
            <a:ext cx="3038095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72380" y="2753626"/>
            <a:ext cx="3123809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2734560"/>
            <a:ext cx="3552380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1428" y="5060565"/>
            <a:ext cx="219047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58095" y="5060565"/>
            <a:ext cx="219047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0000" y="5060565"/>
            <a:ext cx="219047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2380" y="5060565"/>
            <a:ext cx="219047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531620" y="4221480"/>
            <a:ext cx="36004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59785" y="4221480"/>
            <a:ext cx="36004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99405" y="4221480"/>
            <a:ext cx="408940" cy="3587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312025" y="4220210"/>
            <a:ext cx="360045" cy="36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48470" y="980440"/>
            <a:ext cx="1932305" cy="16548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2"/>
          <a:stretch>
            <a:fillRect/>
          </a:stretch>
        </p:blipFill>
        <p:spPr>
          <a:xfrm>
            <a:off x="720090" y="2780706"/>
            <a:ext cx="10800080" cy="192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8205" y="1984375"/>
            <a:ext cx="31242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3030732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8571" y="3660085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095" y="3660085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66775"/>
            <a:ext cx="8818880" cy="177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6540500" y="866775"/>
            <a:ext cx="2807970" cy="1800225"/>
          </a:xfrm>
          <a:prstGeom prst="ellipse">
            <a:avLst/>
          </a:prstGeom>
          <a:noFill/>
          <a:ln>
            <a:solidFill>
              <a:srgbClr val="00ACE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8910" y="2383790"/>
            <a:ext cx="913765" cy="39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2346506"/>
            <a:ext cx="380952" cy="31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9047" y="2356056"/>
            <a:ext cx="361904" cy="2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