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81D09-A1E2-387D-00F7-30872AD6CE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31283"/>
          <a:stretch/>
        </p:blipFill>
        <p:spPr>
          <a:xfrm>
            <a:off x="2567608" y="2700207"/>
            <a:ext cx="7200800" cy="133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1DE65-B769-90E8-21C0-71A6ABC85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FCFB9C-9333-5233-3056-07D8F0BE3EA2}"/>
              </a:ext>
            </a:extLst>
          </p:cNvPr>
          <p:cNvSpPr/>
          <p:nvPr/>
        </p:nvSpPr>
        <p:spPr bwMode="white">
          <a:xfrm>
            <a:off x="1548571" y="3483265"/>
            <a:ext cx="219047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7679F-6340-C348-89A2-1FBBFB973FBC}"/>
              </a:ext>
            </a:extLst>
          </p:cNvPr>
          <p:cNvSpPr/>
          <p:nvPr/>
        </p:nvSpPr>
        <p:spPr bwMode="white">
          <a:xfrm>
            <a:off x="2434285" y="3483265"/>
            <a:ext cx="228571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4F2E44-1D66-4CB6-5A50-ED7649D8717B}"/>
              </a:ext>
            </a:extLst>
          </p:cNvPr>
          <p:cNvSpPr/>
          <p:nvPr/>
        </p:nvSpPr>
        <p:spPr bwMode="white">
          <a:xfrm>
            <a:off x="3329523" y="3483265"/>
            <a:ext cx="209523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E508C9-52AC-70DD-BBBF-1A2A923E0806}"/>
              </a:ext>
            </a:extLst>
          </p:cNvPr>
          <p:cNvSpPr/>
          <p:nvPr/>
        </p:nvSpPr>
        <p:spPr bwMode="white">
          <a:xfrm>
            <a:off x="6929523" y="3483265"/>
            <a:ext cx="209523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63FEC5-6480-5B0C-710C-A0783F4BA30E}"/>
              </a:ext>
            </a:extLst>
          </p:cNvPr>
          <p:cNvSpPr/>
          <p:nvPr/>
        </p:nvSpPr>
        <p:spPr bwMode="white">
          <a:xfrm>
            <a:off x="7834285" y="3483265"/>
            <a:ext cx="190476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44734B-E495-E763-0D11-28CDBEC4CE2A}"/>
              </a:ext>
            </a:extLst>
          </p:cNvPr>
          <p:cNvSpPr/>
          <p:nvPr/>
        </p:nvSpPr>
        <p:spPr bwMode="white">
          <a:xfrm>
            <a:off x="8710476" y="3483265"/>
            <a:ext cx="219047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9A004-6D96-33B4-D893-DC83D35A8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07391-7A13-B718-3794-A1D2532AB741}"/>
              </a:ext>
            </a:extLst>
          </p:cNvPr>
          <p:cNvSpPr/>
          <p:nvPr/>
        </p:nvSpPr>
        <p:spPr bwMode="white">
          <a:xfrm>
            <a:off x="7272380" y="1572972"/>
            <a:ext cx="219047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21BFC6-9CB6-3D1E-E2BB-FBB54F7BB71F}"/>
              </a:ext>
            </a:extLst>
          </p:cNvPr>
          <p:cNvSpPr/>
          <p:nvPr/>
        </p:nvSpPr>
        <p:spPr bwMode="white">
          <a:xfrm>
            <a:off x="8158095" y="1572972"/>
            <a:ext cx="219047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4AFA5-27AE-D70C-A639-0CCE47EA97E9}"/>
              </a:ext>
            </a:extLst>
          </p:cNvPr>
          <p:cNvSpPr/>
          <p:nvPr/>
        </p:nvSpPr>
        <p:spPr bwMode="white">
          <a:xfrm>
            <a:off x="9053333" y="1572972"/>
            <a:ext cx="209523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97BC0C-9FDD-2964-2ADC-760216B426A1}"/>
              </a:ext>
            </a:extLst>
          </p:cNvPr>
          <p:cNvSpPr/>
          <p:nvPr/>
        </p:nvSpPr>
        <p:spPr bwMode="white">
          <a:xfrm>
            <a:off x="7272380" y="2489863"/>
            <a:ext cx="219047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A5624A-2781-4D8F-477F-C2C542D4F766}"/>
              </a:ext>
            </a:extLst>
          </p:cNvPr>
          <p:cNvSpPr/>
          <p:nvPr/>
        </p:nvSpPr>
        <p:spPr bwMode="white">
          <a:xfrm>
            <a:off x="8167619" y="2489863"/>
            <a:ext cx="219047" cy="22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83F061-1CE7-6A89-4AA5-205242B1EBD4}"/>
              </a:ext>
            </a:extLst>
          </p:cNvPr>
          <p:cNvSpPr/>
          <p:nvPr/>
        </p:nvSpPr>
        <p:spPr bwMode="white">
          <a:xfrm>
            <a:off x="9043809" y="2489863"/>
            <a:ext cx="219047" cy="2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7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BBA30-E8C1-59DB-DDCC-3A3655F313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D8D11-1F7A-28F2-F726-1704A00682D1}"/>
              </a:ext>
            </a:extLst>
          </p:cNvPr>
          <p:cNvSpPr/>
          <p:nvPr/>
        </p:nvSpPr>
        <p:spPr bwMode="white">
          <a:xfrm>
            <a:off x="2205714" y="1754492"/>
            <a:ext cx="219047" cy="2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B1DE8-2E3B-1329-A720-0DB18F95ABC7}"/>
              </a:ext>
            </a:extLst>
          </p:cNvPr>
          <p:cNvSpPr/>
          <p:nvPr/>
        </p:nvSpPr>
        <p:spPr bwMode="white">
          <a:xfrm>
            <a:off x="4748571" y="1764043"/>
            <a:ext cx="219047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D381F-E5FB-A59A-02C1-C27AC3C07013}"/>
              </a:ext>
            </a:extLst>
          </p:cNvPr>
          <p:cNvSpPr/>
          <p:nvPr/>
        </p:nvSpPr>
        <p:spPr bwMode="white">
          <a:xfrm>
            <a:off x="7300952" y="1754492"/>
            <a:ext cx="219047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368101-A7DC-65B5-5643-8B9F1B37549A}"/>
              </a:ext>
            </a:extLst>
          </p:cNvPr>
          <p:cNvSpPr/>
          <p:nvPr/>
        </p:nvSpPr>
        <p:spPr bwMode="white">
          <a:xfrm>
            <a:off x="9843809" y="1764043"/>
            <a:ext cx="219047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AAB74C-23CD-4C59-1C30-FCFB4B925B26}"/>
              </a:ext>
            </a:extLst>
          </p:cNvPr>
          <p:cNvSpPr/>
          <p:nvPr/>
        </p:nvSpPr>
        <p:spPr bwMode="white">
          <a:xfrm>
            <a:off x="2205714" y="2461301"/>
            <a:ext cx="219047" cy="2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443194-DEE8-D1F0-0097-4D76E2862480}"/>
              </a:ext>
            </a:extLst>
          </p:cNvPr>
          <p:cNvSpPr/>
          <p:nvPr/>
        </p:nvSpPr>
        <p:spPr bwMode="white">
          <a:xfrm>
            <a:off x="4758095" y="2470852"/>
            <a:ext cx="219047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40BB40-2329-D049-7AD0-36402F695C69}"/>
              </a:ext>
            </a:extLst>
          </p:cNvPr>
          <p:cNvSpPr/>
          <p:nvPr/>
        </p:nvSpPr>
        <p:spPr bwMode="white">
          <a:xfrm>
            <a:off x="7300952" y="2470852"/>
            <a:ext cx="219047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1F507C-302E-34AA-BBB7-84D07DE393B7}"/>
              </a:ext>
            </a:extLst>
          </p:cNvPr>
          <p:cNvSpPr/>
          <p:nvPr/>
        </p:nvSpPr>
        <p:spPr bwMode="white">
          <a:xfrm>
            <a:off x="9843809" y="2470852"/>
            <a:ext cx="219047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7FAE26-E191-7777-C40D-D5E0CEFCED8F}"/>
              </a:ext>
            </a:extLst>
          </p:cNvPr>
          <p:cNvSpPr/>
          <p:nvPr/>
        </p:nvSpPr>
        <p:spPr bwMode="white">
          <a:xfrm>
            <a:off x="2205714" y="3177662"/>
            <a:ext cx="219047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48B0EA-5642-1BB1-B5DC-74F666FA11E0}"/>
              </a:ext>
            </a:extLst>
          </p:cNvPr>
          <p:cNvSpPr/>
          <p:nvPr/>
        </p:nvSpPr>
        <p:spPr bwMode="white">
          <a:xfrm>
            <a:off x="4748571" y="3168110"/>
            <a:ext cx="219047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09B090-CBFA-898A-056D-9DBCB550C23B}"/>
              </a:ext>
            </a:extLst>
          </p:cNvPr>
          <p:cNvSpPr/>
          <p:nvPr/>
        </p:nvSpPr>
        <p:spPr bwMode="white">
          <a:xfrm>
            <a:off x="7310476" y="3168110"/>
            <a:ext cx="190476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E1030F-FBCD-2E58-22ED-A6FC1BF090E0}"/>
              </a:ext>
            </a:extLst>
          </p:cNvPr>
          <p:cNvSpPr/>
          <p:nvPr/>
        </p:nvSpPr>
        <p:spPr bwMode="white">
          <a:xfrm>
            <a:off x="9834285" y="3168110"/>
            <a:ext cx="228571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7C84D-84CB-1D31-DBF0-4F3B53476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E668DC-71CE-3C19-154C-E0EAC96D6D48}"/>
              </a:ext>
            </a:extLst>
          </p:cNvPr>
          <p:cNvSpPr/>
          <p:nvPr/>
        </p:nvSpPr>
        <p:spPr bwMode="white">
          <a:xfrm>
            <a:off x="2453333" y="3273018"/>
            <a:ext cx="209523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BB1132-5226-335A-A72C-D0A741001243}"/>
              </a:ext>
            </a:extLst>
          </p:cNvPr>
          <p:cNvSpPr/>
          <p:nvPr/>
        </p:nvSpPr>
        <p:spPr bwMode="white">
          <a:xfrm>
            <a:off x="3996190" y="3273018"/>
            <a:ext cx="209523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B0CA27-EC3B-690F-AEDB-FFC14775F5DB}"/>
              </a:ext>
            </a:extLst>
          </p:cNvPr>
          <p:cNvSpPr/>
          <p:nvPr/>
        </p:nvSpPr>
        <p:spPr bwMode="white">
          <a:xfrm>
            <a:off x="4805714" y="3273018"/>
            <a:ext cx="190476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BC82CC-DB29-8A65-9385-FE69464CE221}"/>
              </a:ext>
            </a:extLst>
          </p:cNvPr>
          <p:cNvSpPr/>
          <p:nvPr/>
        </p:nvSpPr>
        <p:spPr bwMode="white">
          <a:xfrm>
            <a:off x="5586666" y="3273018"/>
            <a:ext cx="209523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3AB379-8AF5-F2A3-A3C4-21481AAA09C9}"/>
              </a:ext>
            </a:extLst>
          </p:cNvPr>
          <p:cNvSpPr/>
          <p:nvPr/>
        </p:nvSpPr>
        <p:spPr bwMode="white">
          <a:xfrm>
            <a:off x="6377142" y="3273018"/>
            <a:ext cx="209523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24D4BC-9111-23B1-734F-FCC2D74D3D4E}"/>
              </a:ext>
            </a:extLst>
          </p:cNvPr>
          <p:cNvSpPr/>
          <p:nvPr/>
        </p:nvSpPr>
        <p:spPr bwMode="white">
          <a:xfrm>
            <a:off x="7167619" y="3273018"/>
            <a:ext cx="209523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E46C4F-A729-1464-4EB2-751FF5C0C923}"/>
              </a:ext>
            </a:extLst>
          </p:cNvPr>
          <p:cNvSpPr/>
          <p:nvPr/>
        </p:nvSpPr>
        <p:spPr bwMode="white">
          <a:xfrm>
            <a:off x="7977142" y="3273018"/>
            <a:ext cx="190476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9DA535-8EDA-48A5-4B57-36FF6A1A0737}"/>
              </a:ext>
            </a:extLst>
          </p:cNvPr>
          <p:cNvSpPr/>
          <p:nvPr/>
        </p:nvSpPr>
        <p:spPr bwMode="white">
          <a:xfrm>
            <a:off x="8758095" y="3273018"/>
            <a:ext cx="180952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AF96EB-8038-F76C-22A3-7A8838402268}"/>
              </a:ext>
            </a:extLst>
          </p:cNvPr>
          <p:cNvSpPr/>
          <p:nvPr/>
        </p:nvSpPr>
        <p:spPr bwMode="white">
          <a:xfrm>
            <a:off x="9548571" y="3273018"/>
            <a:ext cx="190476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58AC8D-ABA9-FA3A-1782-548650A45876}"/>
              </a:ext>
            </a:extLst>
          </p:cNvPr>
          <p:cNvSpPr/>
          <p:nvPr/>
        </p:nvSpPr>
        <p:spPr bwMode="white">
          <a:xfrm>
            <a:off x="10329523" y="3273018"/>
            <a:ext cx="219047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009EB-E182-63CC-74B5-5340300694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C3E49-7674-DA6B-EF6E-BD94264AEBC9}"/>
              </a:ext>
            </a:extLst>
          </p:cNvPr>
          <p:cNvSpPr/>
          <p:nvPr/>
        </p:nvSpPr>
        <p:spPr bwMode="white">
          <a:xfrm>
            <a:off x="9443809" y="2353517"/>
            <a:ext cx="209523" cy="2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5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