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FDAD7-EBE5-FB44-A1D8-36E8E84072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9863"/>
            <a:ext cx="10800000" cy="113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C5BEA-366E-F4A1-2599-032CE1079E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34E3B-A5D1-427E-6DB9-CC81C365872A}"/>
              </a:ext>
            </a:extLst>
          </p:cNvPr>
          <p:cNvSpPr/>
          <p:nvPr/>
        </p:nvSpPr>
        <p:spPr bwMode="white">
          <a:xfrm>
            <a:off x="3167619" y="2095726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46254-30EC-834B-02D7-A2B0C830078F}"/>
              </a:ext>
            </a:extLst>
          </p:cNvPr>
          <p:cNvSpPr/>
          <p:nvPr/>
        </p:nvSpPr>
        <p:spPr bwMode="white">
          <a:xfrm>
            <a:off x="4748571" y="2095726"/>
            <a:ext cx="190476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4F925-EEC4-6A41-D02E-6FA44212A290}"/>
              </a:ext>
            </a:extLst>
          </p:cNvPr>
          <p:cNvSpPr/>
          <p:nvPr/>
        </p:nvSpPr>
        <p:spPr bwMode="white">
          <a:xfrm>
            <a:off x="6234285" y="2095726"/>
            <a:ext cx="380952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351AFF-8EB1-D1CD-E85A-8053B835A963}"/>
              </a:ext>
            </a:extLst>
          </p:cNvPr>
          <p:cNvSpPr/>
          <p:nvPr/>
        </p:nvSpPr>
        <p:spPr bwMode="white">
          <a:xfrm>
            <a:off x="7872380" y="2095726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5BCEF-F374-ED60-7812-E02D006913D2}"/>
              </a:ext>
            </a:extLst>
          </p:cNvPr>
          <p:cNvSpPr/>
          <p:nvPr/>
        </p:nvSpPr>
        <p:spPr bwMode="white">
          <a:xfrm>
            <a:off x="9443809" y="2095726"/>
            <a:ext cx="20952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777A5E-CF19-8509-DFB0-9EF8E1B7E0F7}"/>
              </a:ext>
            </a:extLst>
          </p:cNvPr>
          <p:cNvSpPr/>
          <p:nvPr/>
        </p:nvSpPr>
        <p:spPr bwMode="white">
          <a:xfrm>
            <a:off x="3167619" y="3487366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8960A8-F973-6E3A-3B2F-C1F9984E7E2C}"/>
              </a:ext>
            </a:extLst>
          </p:cNvPr>
          <p:cNvSpPr/>
          <p:nvPr/>
        </p:nvSpPr>
        <p:spPr bwMode="white">
          <a:xfrm>
            <a:off x="4739047" y="3487366"/>
            <a:ext cx="219047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AFBEE1-A64E-2665-9F68-27EA45931B0C}"/>
              </a:ext>
            </a:extLst>
          </p:cNvPr>
          <p:cNvSpPr/>
          <p:nvPr/>
        </p:nvSpPr>
        <p:spPr bwMode="white">
          <a:xfrm>
            <a:off x="6310476" y="3487366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9B307C-99BE-2EDC-494D-B6517E0F3744}"/>
              </a:ext>
            </a:extLst>
          </p:cNvPr>
          <p:cNvSpPr/>
          <p:nvPr/>
        </p:nvSpPr>
        <p:spPr bwMode="white">
          <a:xfrm>
            <a:off x="7872380" y="3487366"/>
            <a:ext cx="219047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16483B-69AA-6E06-C5F3-29C8ABD67C72}"/>
              </a:ext>
            </a:extLst>
          </p:cNvPr>
          <p:cNvSpPr/>
          <p:nvPr/>
        </p:nvSpPr>
        <p:spPr bwMode="white">
          <a:xfrm>
            <a:off x="9443809" y="3487366"/>
            <a:ext cx="209523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3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B3C25-DECD-3A2F-ECB0-147862D79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DA415-4DE4-D2F2-DB84-10E5BA4DE6F6}"/>
              </a:ext>
            </a:extLst>
          </p:cNvPr>
          <p:cNvSpPr/>
          <p:nvPr/>
        </p:nvSpPr>
        <p:spPr bwMode="white">
          <a:xfrm>
            <a:off x="1710476" y="2534879"/>
            <a:ext cx="723809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210BE-A9A8-0426-147A-A62B567AB3ED}"/>
              </a:ext>
            </a:extLst>
          </p:cNvPr>
          <p:cNvSpPr/>
          <p:nvPr/>
        </p:nvSpPr>
        <p:spPr bwMode="white">
          <a:xfrm>
            <a:off x="3739047" y="2534879"/>
            <a:ext cx="714285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ABBE4-5B56-3EE3-5651-0659B5F72BA3}"/>
              </a:ext>
            </a:extLst>
          </p:cNvPr>
          <p:cNvSpPr/>
          <p:nvPr/>
        </p:nvSpPr>
        <p:spPr bwMode="white">
          <a:xfrm>
            <a:off x="5777142" y="2515808"/>
            <a:ext cx="723809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8882F4-D6E3-7AAB-7BEE-B0FEF8DD5B65}"/>
              </a:ext>
            </a:extLst>
          </p:cNvPr>
          <p:cNvSpPr/>
          <p:nvPr/>
        </p:nvSpPr>
        <p:spPr bwMode="white">
          <a:xfrm>
            <a:off x="7815238" y="2534879"/>
            <a:ext cx="723809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3D9E8A-5294-C6CA-AC5B-442D37B523CC}"/>
              </a:ext>
            </a:extLst>
          </p:cNvPr>
          <p:cNvSpPr/>
          <p:nvPr/>
        </p:nvSpPr>
        <p:spPr bwMode="white">
          <a:xfrm>
            <a:off x="9853333" y="2515808"/>
            <a:ext cx="723809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A8CBB-0D8C-BDA9-0FF6-BE43CDA75B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5A9383-F3A7-1939-120B-06441D0E1EBA}"/>
              </a:ext>
            </a:extLst>
          </p:cNvPr>
          <p:cNvSpPr/>
          <p:nvPr/>
        </p:nvSpPr>
        <p:spPr bwMode="white">
          <a:xfrm>
            <a:off x="1720000" y="4199889"/>
            <a:ext cx="209523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DAA85-C32C-0F32-90DC-2D8FE7AECB8C}"/>
              </a:ext>
            </a:extLst>
          </p:cNvPr>
          <p:cNvSpPr/>
          <p:nvPr/>
        </p:nvSpPr>
        <p:spPr bwMode="white">
          <a:xfrm>
            <a:off x="2691428" y="4199889"/>
            <a:ext cx="219047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B9BFE2-E5DC-1878-130B-E125A645CB72}"/>
              </a:ext>
            </a:extLst>
          </p:cNvPr>
          <p:cNvSpPr/>
          <p:nvPr/>
        </p:nvSpPr>
        <p:spPr bwMode="white">
          <a:xfrm>
            <a:off x="3577142" y="4199889"/>
            <a:ext cx="219047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A9ABAD-D30D-58BA-1D7C-B9FB230718DD}"/>
              </a:ext>
            </a:extLst>
          </p:cNvPr>
          <p:cNvSpPr/>
          <p:nvPr/>
        </p:nvSpPr>
        <p:spPr bwMode="white">
          <a:xfrm>
            <a:off x="7167619" y="4304665"/>
            <a:ext cx="219047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47BF09-474A-F13A-00EA-92B7F715C875}"/>
              </a:ext>
            </a:extLst>
          </p:cNvPr>
          <p:cNvSpPr/>
          <p:nvPr/>
        </p:nvSpPr>
        <p:spPr bwMode="white">
          <a:xfrm>
            <a:off x="8139047" y="4304665"/>
            <a:ext cx="219047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BA27DF-B27A-00AC-B37B-28FBDF534DFB}"/>
              </a:ext>
            </a:extLst>
          </p:cNvPr>
          <p:cNvSpPr/>
          <p:nvPr/>
        </p:nvSpPr>
        <p:spPr bwMode="white">
          <a:xfrm>
            <a:off x="9120000" y="4314190"/>
            <a:ext cx="219047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1CF096-BE2A-92FA-0919-31F5BA7DE6CA}"/>
              </a:ext>
            </a:extLst>
          </p:cNvPr>
          <p:cNvSpPr/>
          <p:nvPr/>
        </p:nvSpPr>
        <p:spPr bwMode="white">
          <a:xfrm>
            <a:off x="10005714" y="4304665"/>
            <a:ext cx="219047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592979" y="4254568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115604" y="4121217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524788" y="4254568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5E70E-77BA-777E-B4BB-EBAFFBE26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FEEAFD-6587-FAA8-0F03-D1CAABAA7A01}"/>
              </a:ext>
            </a:extLst>
          </p:cNvPr>
          <p:cNvSpPr/>
          <p:nvPr/>
        </p:nvSpPr>
        <p:spPr bwMode="white">
          <a:xfrm>
            <a:off x="6824761" y="951918"/>
            <a:ext cx="2028571" cy="32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B10E8C-A992-34D3-5289-ACF08DFA65E8}"/>
              </a:ext>
            </a:extLst>
          </p:cNvPr>
          <p:cNvSpPr/>
          <p:nvPr/>
        </p:nvSpPr>
        <p:spPr bwMode="white">
          <a:xfrm>
            <a:off x="7643809" y="1914681"/>
            <a:ext cx="3219047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8B012B-9E4B-5E9D-191A-8BE573FDAD85}"/>
              </a:ext>
            </a:extLst>
          </p:cNvPr>
          <p:cNvSpPr/>
          <p:nvPr/>
        </p:nvSpPr>
        <p:spPr bwMode="white">
          <a:xfrm>
            <a:off x="7615238" y="2696330"/>
            <a:ext cx="1895238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861924-ED3D-1E3C-231C-D90EF604FD2B}"/>
              </a:ext>
            </a:extLst>
          </p:cNvPr>
          <p:cNvSpPr/>
          <p:nvPr/>
        </p:nvSpPr>
        <p:spPr bwMode="white">
          <a:xfrm>
            <a:off x="2443809" y="5393973"/>
            <a:ext cx="2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2278CE-C61B-77D7-9645-479C807FE3EB}"/>
              </a:ext>
            </a:extLst>
          </p:cNvPr>
          <p:cNvSpPr/>
          <p:nvPr/>
        </p:nvSpPr>
        <p:spPr bwMode="white">
          <a:xfrm>
            <a:off x="6748571" y="5403505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4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