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28" r:id="rId3"/>
    <p:sldId id="327" r:id="rId4"/>
    <p:sldId id="326" r:id="rId5"/>
    <p:sldId id="325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018" y="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60E34E8-C035-21AD-2F9A-DA088255D003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4224" b="31289"/>
          <a:stretch/>
        </p:blipFill>
        <p:spPr>
          <a:xfrm>
            <a:off x="2495600" y="2628199"/>
            <a:ext cx="7128792" cy="14774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2296223-0B0B-8C7E-69A4-882E0F9AA5A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677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9E7E468-F3AF-D051-C86F-78FB9D6F8F99}"/>
              </a:ext>
            </a:extLst>
          </p:cNvPr>
          <p:cNvSpPr/>
          <p:nvPr/>
        </p:nvSpPr>
        <p:spPr bwMode="white">
          <a:xfrm>
            <a:off x="5443809" y="904206"/>
            <a:ext cx="380952" cy="3334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F4F0BA2-9B28-1DD8-CD0A-20F82DD5585B}"/>
              </a:ext>
            </a:extLst>
          </p:cNvPr>
          <p:cNvSpPr/>
          <p:nvPr/>
        </p:nvSpPr>
        <p:spPr bwMode="white">
          <a:xfrm>
            <a:off x="1710476" y="5228996"/>
            <a:ext cx="333333" cy="3143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1D5A5E5-1025-1EAE-048E-8BCA1C90D1BD}"/>
              </a:ext>
            </a:extLst>
          </p:cNvPr>
          <p:cNvSpPr/>
          <p:nvPr/>
        </p:nvSpPr>
        <p:spPr bwMode="white">
          <a:xfrm>
            <a:off x="6462857" y="5228996"/>
            <a:ext cx="333333" cy="3143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37817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BB8028E-B62B-9784-8A2C-065995FB24F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0923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B9DFFDC-47AF-F9D1-1EC0-8D8A71A9A9C2}"/>
              </a:ext>
            </a:extLst>
          </p:cNvPr>
          <p:cNvSpPr/>
          <p:nvPr/>
        </p:nvSpPr>
        <p:spPr bwMode="white">
          <a:xfrm>
            <a:off x="6843809" y="2202387"/>
            <a:ext cx="219047" cy="2386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9A4EF03-286C-21D6-39CE-7F5E7CCD4EE2}"/>
              </a:ext>
            </a:extLst>
          </p:cNvPr>
          <p:cNvSpPr/>
          <p:nvPr/>
        </p:nvSpPr>
        <p:spPr bwMode="white">
          <a:xfrm>
            <a:off x="9539047" y="2202387"/>
            <a:ext cx="219047" cy="2386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362531C-687C-0FCD-A967-6D759ADE355F}"/>
              </a:ext>
            </a:extLst>
          </p:cNvPr>
          <p:cNvSpPr/>
          <p:nvPr/>
        </p:nvSpPr>
        <p:spPr bwMode="white">
          <a:xfrm>
            <a:off x="6824761" y="3042291"/>
            <a:ext cx="219047" cy="2386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7BE2259-82CF-9B1D-D769-3CC8237CA79F}"/>
              </a:ext>
            </a:extLst>
          </p:cNvPr>
          <p:cNvSpPr/>
          <p:nvPr/>
        </p:nvSpPr>
        <p:spPr bwMode="white">
          <a:xfrm>
            <a:off x="9539047" y="3042291"/>
            <a:ext cx="219047" cy="2386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3238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1AAB027-5E7B-91D4-2E53-FA7329B48AF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1739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1C2DF47-BB35-86E6-A6D4-D672A649FCE7}"/>
              </a:ext>
            </a:extLst>
          </p:cNvPr>
          <p:cNvSpPr/>
          <p:nvPr/>
        </p:nvSpPr>
        <p:spPr bwMode="white">
          <a:xfrm>
            <a:off x="7596190" y="3458665"/>
            <a:ext cx="333333" cy="3145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25E250F-0AD9-8797-C6CC-E8E0762A1B39}"/>
              </a:ext>
            </a:extLst>
          </p:cNvPr>
          <p:cNvSpPr/>
          <p:nvPr/>
        </p:nvSpPr>
        <p:spPr bwMode="white">
          <a:xfrm>
            <a:off x="9662857" y="3468197"/>
            <a:ext cx="361904" cy="2954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45903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71CA0EF-FAAA-A427-BECD-455EE7A32D4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3332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1587948-779F-73AF-6B1A-8EC64C24055D}"/>
              </a:ext>
            </a:extLst>
          </p:cNvPr>
          <p:cNvSpPr/>
          <p:nvPr/>
        </p:nvSpPr>
        <p:spPr bwMode="white">
          <a:xfrm>
            <a:off x="1710476" y="3750550"/>
            <a:ext cx="219047" cy="2292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CCF618A-6405-6802-5BB0-EE1BD52B4E2B}"/>
              </a:ext>
            </a:extLst>
          </p:cNvPr>
          <p:cNvSpPr/>
          <p:nvPr/>
        </p:nvSpPr>
        <p:spPr bwMode="white">
          <a:xfrm>
            <a:off x="3910476" y="3750550"/>
            <a:ext cx="209523" cy="238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EF44362-85F0-87DA-4E1B-322C6D12BD06}"/>
              </a:ext>
            </a:extLst>
          </p:cNvPr>
          <p:cNvSpPr/>
          <p:nvPr/>
        </p:nvSpPr>
        <p:spPr bwMode="white">
          <a:xfrm>
            <a:off x="6453333" y="3750550"/>
            <a:ext cx="219047" cy="2292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B69B259-294B-3377-F541-7EB189188E79}"/>
              </a:ext>
            </a:extLst>
          </p:cNvPr>
          <p:cNvSpPr/>
          <p:nvPr/>
        </p:nvSpPr>
        <p:spPr bwMode="white">
          <a:xfrm>
            <a:off x="8824761" y="3750550"/>
            <a:ext cx="228572" cy="2292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B69B259-294B-3377-F541-7EB189188E79}"/>
              </a:ext>
            </a:extLst>
          </p:cNvPr>
          <p:cNvSpPr/>
          <p:nvPr/>
        </p:nvSpPr>
        <p:spPr bwMode="white">
          <a:xfrm>
            <a:off x="10416480" y="827999"/>
            <a:ext cx="1224136" cy="15208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92024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8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User</cp:lastModifiedBy>
  <cp:revision>62</cp:revision>
  <dcterms:created xsi:type="dcterms:W3CDTF">2015-09-16T06:44:00Z</dcterms:created>
  <dcterms:modified xsi:type="dcterms:W3CDTF">2024-08-12T14:13:45Z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