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D1F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C0925-4286-5A59-33B5-9F504CDE5D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67146"/>
            <a:ext cx="10800000" cy="290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DD9DA-620F-06FC-D240-E0CE766EB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3EC12F-3A3E-58E1-2B26-5DC674A92A22}"/>
              </a:ext>
            </a:extLst>
          </p:cNvPr>
          <p:cNvSpPr/>
          <p:nvPr/>
        </p:nvSpPr>
        <p:spPr bwMode="white">
          <a:xfrm>
            <a:off x="4720000" y="3209954"/>
            <a:ext cx="704761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2336C6-BD74-A26A-C135-150AD7B07BF8}"/>
              </a:ext>
            </a:extLst>
          </p:cNvPr>
          <p:cNvSpPr/>
          <p:nvPr/>
        </p:nvSpPr>
        <p:spPr bwMode="white">
          <a:xfrm>
            <a:off x="6700952" y="3209954"/>
            <a:ext cx="1714286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041046-AFD1-90C2-0BE8-C25B26753AB9}"/>
              </a:ext>
            </a:extLst>
          </p:cNvPr>
          <p:cNvSpPr/>
          <p:nvPr/>
        </p:nvSpPr>
        <p:spPr bwMode="white">
          <a:xfrm>
            <a:off x="9358095" y="3209954"/>
            <a:ext cx="1380952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04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810766"/>
            <a:ext cx="10893176" cy="2340398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5951984" y="1556792"/>
            <a:ext cx="1152128" cy="1368152"/>
          </a:xfrm>
          <a:prstGeom prst="roundRect">
            <a:avLst/>
          </a:prstGeom>
          <a:noFill/>
          <a:ln>
            <a:solidFill>
              <a:srgbClr val="55D1F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9636411" y="1574071"/>
            <a:ext cx="1076596" cy="1408601"/>
          </a:xfrm>
          <a:custGeom>
            <a:avLst/>
            <a:gdLst>
              <a:gd name="connsiteX0" fmla="*/ 15589 w 1076596"/>
              <a:gd name="connsiteY0" fmla="*/ 799674 h 1408601"/>
              <a:gd name="connsiteX1" fmla="*/ 24825 w 1076596"/>
              <a:gd name="connsiteY1" fmla="*/ 134656 h 1408601"/>
              <a:gd name="connsiteX2" fmla="*/ 135662 w 1076596"/>
              <a:gd name="connsiteY2" fmla="*/ 33056 h 1408601"/>
              <a:gd name="connsiteX3" fmla="*/ 652898 w 1076596"/>
              <a:gd name="connsiteY3" fmla="*/ 5347 h 1408601"/>
              <a:gd name="connsiteX4" fmla="*/ 1040825 w 1076596"/>
              <a:gd name="connsiteY4" fmla="*/ 51529 h 1408601"/>
              <a:gd name="connsiteX5" fmla="*/ 1059298 w 1076596"/>
              <a:gd name="connsiteY5" fmla="*/ 476402 h 1408601"/>
              <a:gd name="connsiteX6" fmla="*/ 1040825 w 1076596"/>
              <a:gd name="connsiteY6" fmla="*/ 901274 h 1408601"/>
              <a:gd name="connsiteX7" fmla="*/ 708316 w 1076596"/>
              <a:gd name="connsiteY7" fmla="*/ 901274 h 1408601"/>
              <a:gd name="connsiteX8" fmla="*/ 569771 w 1076596"/>
              <a:gd name="connsiteY8" fmla="*/ 1104474 h 1408601"/>
              <a:gd name="connsiteX9" fmla="*/ 421989 w 1076596"/>
              <a:gd name="connsiteY9" fmla="*/ 1363093 h 1408601"/>
              <a:gd name="connsiteX10" fmla="*/ 43298 w 1076596"/>
              <a:gd name="connsiteY10" fmla="*/ 1344620 h 1408601"/>
              <a:gd name="connsiteX11" fmla="*/ 6353 w 1076596"/>
              <a:gd name="connsiteY11" fmla="*/ 735020 h 1408601"/>
              <a:gd name="connsiteX12" fmla="*/ 15589 w 1076596"/>
              <a:gd name="connsiteY12" fmla="*/ 799674 h 140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76596" h="1408601">
                <a:moveTo>
                  <a:pt x="15589" y="799674"/>
                </a:moveTo>
                <a:cubicBezTo>
                  <a:pt x="18668" y="699613"/>
                  <a:pt x="4813" y="262425"/>
                  <a:pt x="24825" y="134656"/>
                </a:cubicBezTo>
                <a:cubicBezTo>
                  <a:pt x="44837" y="6887"/>
                  <a:pt x="30983" y="54607"/>
                  <a:pt x="135662" y="33056"/>
                </a:cubicBezTo>
                <a:cubicBezTo>
                  <a:pt x="240341" y="11505"/>
                  <a:pt x="502038" y="2268"/>
                  <a:pt x="652898" y="5347"/>
                </a:cubicBezTo>
                <a:cubicBezTo>
                  <a:pt x="803758" y="8426"/>
                  <a:pt x="973092" y="-26980"/>
                  <a:pt x="1040825" y="51529"/>
                </a:cubicBezTo>
                <a:cubicBezTo>
                  <a:pt x="1108558" y="130038"/>
                  <a:pt x="1059298" y="334778"/>
                  <a:pt x="1059298" y="476402"/>
                </a:cubicBezTo>
                <a:cubicBezTo>
                  <a:pt x="1059298" y="618026"/>
                  <a:pt x="1099322" y="830462"/>
                  <a:pt x="1040825" y="901274"/>
                </a:cubicBezTo>
                <a:cubicBezTo>
                  <a:pt x="982328" y="972086"/>
                  <a:pt x="786825" y="867407"/>
                  <a:pt x="708316" y="901274"/>
                </a:cubicBezTo>
                <a:cubicBezTo>
                  <a:pt x="629807" y="935141"/>
                  <a:pt x="617492" y="1027504"/>
                  <a:pt x="569771" y="1104474"/>
                </a:cubicBezTo>
                <a:cubicBezTo>
                  <a:pt x="522050" y="1181444"/>
                  <a:pt x="509734" y="1323069"/>
                  <a:pt x="421989" y="1363093"/>
                </a:cubicBezTo>
                <a:cubicBezTo>
                  <a:pt x="334244" y="1403117"/>
                  <a:pt x="112571" y="1449299"/>
                  <a:pt x="43298" y="1344620"/>
                </a:cubicBezTo>
                <a:cubicBezTo>
                  <a:pt x="-25975" y="1239941"/>
                  <a:pt x="9432" y="819687"/>
                  <a:pt x="6353" y="735020"/>
                </a:cubicBezTo>
                <a:cubicBezTo>
                  <a:pt x="3274" y="650353"/>
                  <a:pt x="12510" y="899735"/>
                  <a:pt x="15589" y="799674"/>
                </a:cubicBezTo>
                <a:close/>
              </a:path>
            </a:pathLst>
          </a:custGeom>
          <a:noFill/>
          <a:ln>
            <a:solidFill>
              <a:srgbClr val="55D1F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84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07536"/>
            <a:ext cx="10369152" cy="316477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207568" y="2422004"/>
            <a:ext cx="1800200" cy="86298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151784" y="2566988"/>
            <a:ext cx="1872208" cy="71799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207568" y="2546574"/>
            <a:ext cx="3816424" cy="73841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752184" y="2373881"/>
            <a:ext cx="2088232" cy="911103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040216" y="2373881"/>
            <a:ext cx="1960787" cy="911103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672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866" y="858934"/>
            <a:ext cx="10643710" cy="4572662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927648" y="1556792"/>
            <a:ext cx="936104" cy="1440160"/>
          </a:xfrm>
          <a:prstGeom prst="roundRect">
            <a:avLst/>
          </a:prstGeom>
          <a:noFill/>
          <a:ln>
            <a:solidFill>
              <a:srgbClr val="55D1F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255722" y="1599424"/>
            <a:ext cx="1232630" cy="1416607"/>
          </a:xfrm>
          <a:custGeom>
            <a:avLst/>
            <a:gdLst>
              <a:gd name="connsiteX0" fmla="*/ 25005 w 1232630"/>
              <a:gd name="connsiteY0" fmla="*/ 755849 h 1416607"/>
              <a:gd name="connsiteX1" fmla="*/ 52714 w 1232630"/>
              <a:gd name="connsiteY1" fmla="*/ 155485 h 1416607"/>
              <a:gd name="connsiteX2" fmla="*/ 514533 w 1232630"/>
              <a:gd name="connsiteY2" fmla="*/ 35412 h 1416607"/>
              <a:gd name="connsiteX3" fmla="*/ 1225733 w 1232630"/>
              <a:gd name="connsiteY3" fmla="*/ 81594 h 1416607"/>
              <a:gd name="connsiteX4" fmla="*/ 847042 w 1232630"/>
              <a:gd name="connsiteY4" fmla="*/ 885158 h 1416607"/>
              <a:gd name="connsiteX5" fmla="*/ 375987 w 1232630"/>
              <a:gd name="connsiteY5" fmla="*/ 1374685 h 1416607"/>
              <a:gd name="connsiteX6" fmla="*/ 25005 w 1232630"/>
              <a:gd name="connsiteY6" fmla="*/ 1319267 h 1416607"/>
              <a:gd name="connsiteX7" fmla="*/ 25005 w 1232630"/>
              <a:gd name="connsiteY7" fmla="*/ 755849 h 1416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2630" h="1416607">
                <a:moveTo>
                  <a:pt x="25005" y="755849"/>
                </a:moveTo>
                <a:cubicBezTo>
                  <a:pt x="29623" y="561885"/>
                  <a:pt x="-28874" y="275558"/>
                  <a:pt x="52714" y="155485"/>
                </a:cubicBezTo>
                <a:cubicBezTo>
                  <a:pt x="134302" y="35412"/>
                  <a:pt x="319030" y="47727"/>
                  <a:pt x="514533" y="35412"/>
                </a:cubicBezTo>
                <a:cubicBezTo>
                  <a:pt x="710036" y="23097"/>
                  <a:pt x="1170315" y="-60030"/>
                  <a:pt x="1225733" y="81594"/>
                </a:cubicBezTo>
                <a:cubicBezTo>
                  <a:pt x="1281151" y="223218"/>
                  <a:pt x="988666" y="669643"/>
                  <a:pt x="847042" y="885158"/>
                </a:cubicBezTo>
                <a:cubicBezTo>
                  <a:pt x="705418" y="1100673"/>
                  <a:pt x="512993" y="1302334"/>
                  <a:pt x="375987" y="1374685"/>
                </a:cubicBezTo>
                <a:cubicBezTo>
                  <a:pt x="238981" y="1447036"/>
                  <a:pt x="78884" y="1423946"/>
                  <a:pt x="25005" y="1319267"/>
                </a:cubicBezTo>
                <a:cubicBezTo>
                  <a:pt x="-28874" y="1214588"/>
                  <a:pt x="20387" y="949813"/>
                  <a:pt x="25005" y="755849"/>
                </a:cubicBezTo>
                <a:close/>
              </a:path>
            </a:pathLst>
          </a:custGeom>
          <a:noFill/>
          <a:ln>
            <a:solidFill>
              <a:srgbClr val="55D1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9684538" y="1566468"/>
            <a:ext cx="846626" cy="1475429"/>
          </a:xfrm>
          <a:custGeom>
            <a:avLst/>
            <a:gdLst>
              <a:gd name="connsiteX0" fmla="*/ 22880 w 846626"/>
              <a:gd name="connsiteY0" fmla="*/ 216150 h 1475429"/>
              <a:gd name="connsiteX1" fmla="*/ 50589 w 846626"/>
              <a:gd name="connsiteY1" fmla="*/ 31423 h 1475429"/>
              <a:gd name="connsiteX2" fmla="*/ 540117 w 846626"/>
              <a:gd name="connsiteY2" fmla="*/ 12950 h 1475429"/>
              <a:gd name="connsiteX3" fmla="*/ 798735 w 846626"/>
              <a:gd name="connsiteY3" fmla="*/ 49896 h 1475429"/>
              <a:gd name="connsiteX4" fmla="*/ 835680 w 846626"/>
              <a:gd name="connsiteY4" fmla="*/ 530187 h 1475429"/>
              <a:gd name="connsiteX5" fmla="*/ 669426 w 846626"/>
              <a:gd name="connsiteY5" fmla="*/ 705677 h 1475429"/>
              <a:gd name="connsiteX6" fmla="*/ 447753 w 846626"/>
              <a:gd name="connsiteY6" fmla="*/ 705677 h 1475429"/>
              <a:gd name="connsiteX7" fmla="*/ 484698 w 846626"/>
              <a:gd name="connsiteY7" fmla="*/ 1001241 h 1475429"/>
              <a:gd name="connsiteX8" fmla="*/ 484698 w 846626"/>
              <a:gd name="connsiteY8" fmla="*/ 1407641 h 1475429"/>
              <a:gd name="connsiteX9" fmla="*/ 115244 w 846626"/>
              <a:gd name="connsiteY9" fmla="*/ 1352223 h 1475429"/>
              <a:gd name="connsiteX10" fmla="*/ 22880 w 846626"/>
              <a:gd name="connsiteY10" fmla="*/ 216150 h 147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6626" h="1475429">
                <a:moveTo>
                  <a:pt x="22880" y="216150"/>
                </a:moveTo>
                <a:cubicBezTo>
                  <a:pt x="12104" y="-3983"/>
                  <a:pt x="-35617" y="65290"/>
                  <a:pt x="50589" y="31423"/>
                </a:cubicBezTo>
                <a:cubicBezTo>
                  <a:pt x="136795" y="-2444"/>
                  <a:pt x="415426" y="9871"/>
                  <a:pt x="540117" y="12950"/>
                </a:cubicBezTo>
                <a:cubicBezTo>
                  <a:pt x="664808" y="16029"/>
                  <a:pt x="749475" y="-36310"/>
                  <a:pt x="798735" y="49896"/>
                </a:cubicBezTo>
                <a:cubicBezTo>
                  <a:pt x="847996" y="136102"/>
                  <a:pt x="857231" y="420890"/>
                  <a:pt x="835680" y="530187"/>
                </a:cubicBezTo>
                <a:cubicBezTo>
                  <a:pt x="814129" y="639484"/>
                  <a:pt x="734080" y="676429"/>
                  <a:pt x="669426" y="705677"/>
                </a:cubicBezTo>
                <a:cubicBezTo>
                  <a:pt x="604772" y="734925"/>
                  <a:pt x="478541" y="656416"/>
                  <a:pt x="447753" y="705677"/>
                </a:cubicBezTo>
                <a:cubicBezTo>
                  <a:pt x="416965" y="754938"/>
                  <a:pt x="478541" y="884247"/>
                  <a:pt x="484698" y="1001241"/>
                </a:cubicBezTo>
                <a:cubicBezTo>
                  <a:pt x="490855" y="1118235"/>
                  <a:pt x="546274" y="1349144"/>
                  <a:pt x="484698" y="1407641"/>
                </a:cubicBezTo>
                <a:cubicBezTo>
                  <a:pt x="423122" y="1466138"/>
                  <a:pt x="190674" y="1547726"/>
                  <a:pt x="115244" y="1352223"/>
                </a:cubicBezTo>
                <a:cubicBezTo>
                  <a:pt x="39814" y="1156720"/>
                  <a:pt x="33656" y="436283"/>
                  <a:pt x="22880" y="216150"/>
                </a:cubicBezTo>
                <a:close/>
              </a:path>
            </a:pathLst>
          </a:custGeom>
          <a:noFill/>
          <a:ln>
            <a:solidFill>
              <a:srgbClr val="55D1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919536" y="4725144"/>
            <a:ext cx="360040" cy="57606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423592" y="4725144"/>
            <a:ext cx="360040" cy="57606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035660" y="4789247"/>
            <a:ext cx="360040" cy="57606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807968" y="4745586"/>
            <a:ext cx="288032" cy="48361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168008" y="4745586"/>
            <a:ext cx="288032" cy="48361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538048" y="4745586"/>
            <a:ext cx="288032" cy="48361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908088" y="4745586"/>
            <a:ext cx="288032" cy="48361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104112" y="4241530"/>
            <a:ext cx="288032" cy="48361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9684538" y="4844106"/>
            <a:ext cx="288032" cy="48361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0270602" y="4844106"/>
            <a:ext cx="288032" cy="48361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45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2024-08-12T06:50:57Z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