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059854-7130-6D97-B1F0-B24FCEAD7B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61806"/>
            <a:ext cx="10800000" cy="1134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02FF91-FCB6-9360-D6E3-84A3FF8E0B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3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3337A6-7955-340F-C9E6-64565E1894CD}"/>
              </a:ext>
            </a:extLst>
          </p:cNvPr>
          <p:cNvSpPr/>
          <p:nvPr/>
        </p:nvSpPr>
        <p:spPr bwMode="white">
          <a:xfrm>
            <a:off x="4758095" y="3144574"/>
            <a:ext cx="333333" cy="31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2FC5F4-06A7-56E5-097C-DC2D51DC2578}"/>
              </a:ext>
            </a:extLst>
          </p:cNvPr>
          <p:cNvSpPr/>
          <p:nvPr/>
        </p:nvSpPr>
        <p:spPr bwMode="white">
          <a:xfrm>
            <a:off x="7243809" y="3144574"/>
            <a:ext cx="342857" cy="31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13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0BFF24-BE71-3EF9-DA42-9106C98477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2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3187C8-4F2E-8B05-E576-5CF51AF1AC49}"/>
              </a:ext>
            </a:extLst>
          </p:cNvPr>
          <p:cNvSpPr/>
          <p:nvPr/>
        </p:nvSpPr>
        <p:spPr bwMode="white">
          <a:xfrm>
            <a:off x="2558095" y="1695874"/>
            <a:ext cx="228571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9AC41E-777B-95A9-666D-1FE4F9283FE4}"/>
              </a:ext>
            </a:extLst>
          </p:cNvPr>
          <p:cNvSpPr/>
          <p:nvPr/>
        </p:nvSpPr>
        <p:spPr bwMode="white">
          <a:xfrm>
            <a:off x="5148571" y="1695874"/>
            <a:ext cx="209523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9FBA47-42B4-A9A5-8162-5F119E0BB3D3}"/>
              </a:ext>
            </a:extLst>
          </p:cNvPr>
          <p:cNvSpPr/>
          <p:nvPr/>
        </p:nvSpPr>
        <p:spPr bwMode="white">
          <a:xfrm>
            <a:off x="2891428" y="2516064"/>
            <a:ext cx="219047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1DE819-7747-A1F1-A8D9-250322AB73EB}"/>
              </a:ext>
            </a:extLst>
          </p:cNvPr>
          <p:cNvSpPr/>
          <p:nvPr/>
        </p:nvSpPr>
        <p:spPr bwMode="white">
          <a:xfrm>
            <a:off x="5310476" y="2516064"/>
            <a:ext cx="219047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16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FFD134-2B4D-9EDF-473A-032E98682E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2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1F6462-8362-FC59-802A-B1BE25D95D93}"/>
              </a:ext>
            </a:extLst>
          </p:cNvPr>
          <p:cNvSpPr/>
          <p:nvPr/>
        </p:nvSpPr>
        <p:spPr bwMode="white">
          <a:xfrm>
            <a:off x="4081904" y="1466628"/>
            <a:ext cx="380952" cy="32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086923-A95D-9AF3-CAF0-A18FDF8ECC42}"/>
              </a:ext>
            </a:extLst>
          </p:cNvPr>
          <p:cNvSpPr/>
          <p:nvPr/>
        </p:nvSpPr>
        <p:spPr bwMode="white">
          <a:xfrm>
            <a:off x="4920000" y="4469140"/>
            <a:ext cx="380952" cy="32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222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A5826B-8BA0-34F2-1708-3459780286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06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954CB9-09AE-4243-128C-C61C9D3ED769}"/>
              </a:ext>
            </a:extLst>
          </p:cNvPr>
          <p:cNvSpPr/>
          <p:nvPr/>
        </p:nvSpPr>
        <p:spPr bwMode="white">
          <a:xfrm>
            <a:off x="9634285" y="1105020"/>
            <a:ext cx="380952" cy="32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77F2E5-799D-B443-6747-B8BBDC56A16C}"/>
              </a:ext>
            </a:extLst>
          </p:cNvPr>
          <p:cNvSpPr/>
          <p:nvPr/>
        </p:nvSpPr>
        <p:spPr bwMode="white">
          <a:xfrm>
            <a:off x="6862857" y="1897874"/>
            <a:ext cx="380952" cy="32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55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7FF772-5127-D58F-79B7-B22FB7CD34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1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8A95A5-8F89-3578-D85F-89B0FA44E43E}"/>
              </a:ext>
            </a:extLst>
          </p:cNvPr>
          <p:cNvSpPr/>
          <p:nvPr/>
        </p:nvSpPr>
        <p:spPr bwMode="white">
          <a:xfrm>
            <a:off x="3720000" y="1037975"/>
            <a:ext cx="219047" cy="2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327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2024-08-12T14:14:30Z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