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5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2495550" y="2636520"/>
            <a:ext cx="7279005" cy="200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3269123"/>
            <a:ext cx="952380" cy="31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9523" y="3269123"/>
            <a:ext cx="628571" cy="2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666" y="3269123"/>
            <a:ext cx="952380" cy="31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58095" y="3269123"/>
            <a:ext cx="628571" cy="2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288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617335" y="2151380"/>
            <a:ext cx="283845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85906" y="2119746"/>
            <a:ext cx="574785" cy="25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0392" y="2671102"/>
            <a:ext cx="590533" cy="25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0999" y="3104310"/>
            <a:ext cx="527543" cy="24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5124" y="3104310"/>
            <a:ext cx="519669" cy="24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74996" y="3104310"/>
            <a:ext cx="645649" cy="24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92520" y="5207635"/>
            <a:ext cx="3456305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30999" y="5317609"/>
            <a:ext cx="787378" cy="25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145124" y="5317609"/>
            <a:ext cx="787378" cy="25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59249" y="5317609"/>
            <a:ext cx="519669" cy="24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40145" y="6236970"/>
            <a:ext cx="136779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9" grpId="0" animBg="1"/>
      <p:bldP spid="10" grpId="0" animBg="1"/>
      <p:bldP spid="11" grpId="0" animBg="1"/>
      <p:bldP spid="12" grpId="0" animBg="1"/>
      <p:bldP spid="16" grpId="0" bldLvl="0" animBg="1"/>
      <p:bldP spid="18" grpId="0" animBg="1"/>
      <p:bldP spid="19" grpId="0" animBg="1"/>
      <p:bldP spid="20" grpId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960" y="1371600"/>
            <a:ext cx="9875520" cy="25038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73"/>
          <a:stretch>
            <a:fillRect/>
          </a:stretch>
        </p:blipFill>
        <p:spPr>
          <a:xfrm>
            <a:off x="720090" y="828040"/>
            <a:ext cx="10800080" cy="656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r="80797"/>
          <a:stretch>
            <a:fillRect/>
          </a:stretch>
        </p:blipFill>
        <p:spPr>
          <a:xfrm>
            <a:off x="1043305" y="1371600"/>
            <a:ext cx="1812290" cy="18357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25938" r="52699"/>
          <a:stretch>
            <a:fillRect/>
          </a:stretch>
        </p:blipFill>
        <p:spPr>
          <a:xfrm>
            <a:off x="3503930" y="1371600"/>
            <a:ext cx="2016125" cy="18357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51883" r="25227"/>
          <a:stretch>
            <a:fillRect/>
          </a:stretch>
        </p:blipFill>
        <p:spPr>
          <a:xfrm>
            <a:off x="5952490" y="1371600"/>
            <a:ext cx="2160270" cy="18357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l="79355" r="49"/>
          <a:stretch>
            <a:fillRect/>
          </a:stretch>
        </p:blipFill>
        <p:spPr>
          <a:xfrm>
            <a:off x="8545195" y="1371600"/>
            <a:ext cx="1943735" cy="1835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c5MWJmMGU4NzIyZjYzMGRkMzI1OTVkOTA4MmU5M2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63</cp:revision>
  <dcterms:created xsi:type="dcterms:W3CDTF">2015-09-16T06:44:00Z</dcterms:created>
  <dcterms:modified xsi:type="dcterms:W3CDTF">2024-08-12T14:37:41Z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