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87C96-FD3F-8CFD-1147-2A350765CC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5" b="23565"/>
          <a:stretch/>
        </p:blipFill>
        <p:spPr>
          <a:xfrm>
            <a:off x="2567608" y="2697591"/>
            <a:ext cx="7242275" cy="1379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20C2F0-DB47-2AFE-35F3-35433B66A9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9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030141-22C7-B80A-FC1E-BB777B65A62A}"/>
              </a:ext>
            </a:extLst>
          </p:cNvPr>
          <p:cNvSpPr/>
          <p:nvPr/>
        </p:nvSpPr>
        <p:spPr bwMode="white">
          <a:xfrm>
            <a:off x="2396190" y="3553716"/>
            <a:ext cx="219047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77969A-06DD-84B5-B385-8899942C19A7}"/>
              </a:ext>
            </a:extLst>
          </p:cNvPr>
          <p:cNvSpPr/>
          <p:nvPr/>
        </p:nvSpPr>
        <p:spPr bwMode="white">
          <a:xfrm>
            <a:off x="3377142" y="3553716"/>
            <a:ext cx="219047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8386F2-C73C-C188-D9AB-5B89796AD60C}"/>
              </a:ext>
            </a:extLst>
          </p:cNvPr>
          <p:cNvSpPr/>
          <p:nvPr/>
        </p:nvSpPr>
        <p:spPr bwMode="white">
          <a:xfrm>
            <a:off x="4281904" y="3553716"/>
            <a:ext cx="190476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8DB302-0DEC-C120-B30D-49F57E5A9A3C}"/>
              </a:ext>
            </a:extLst>
          </p:cNvPr>
          <p:cNvSpPr/>
          <p:nvPr/>
        </p:nvSpPr>
        <p:spPr bwMode="white">
          <a:xfrm>
            <a:off x="7358095" y="3553716"/>
            <a:ext cx="209523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EF17CB-0B2A-C6D9-CFCF-0550A7B171BA}"/>
              </a:ext>
            </a:extLst>
          </p:cNvPr>
          <p:cNvSpPr/>
          <p:nvPr/>
        </p:nvSpPr>
        <p:spPr bwMode="white">
          <a:xfrm>
            <a:off x="8339047" y="3553716"/>
            <a:ext cx="219047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5581A7-D419-7F97-3DD8-6EFFF157614A}"/>
              </a:ext>
            </a:extLst>
          </p:cNvPr>
          <p:cNvSpPr/>
          <p:nvPr/>
        </p:nvSpPr>
        <p:spPr bwMode="white">
          <a:xfrm>
            <a:off x="9215238" y="3553716"/>
            <a:ext cx="219047" cy="23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855640" y="3498951"/>
            <a:ext cx="288032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806140" y="3498951"/>
            <a:ext cx="288032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73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4BC31-91CB-62D1-5217-91C06C4CF1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F13AFC-1336-AD87-9D80-7467524A3791}"/>
              </a:ext>
            </a:extLst>
          </p:cNvPr>
          <p:cNvSpPr/>
          <p:nvPr/>
        </p:nvSpPr>
        <p:spPr bwMode="white">
          <a:xfrm>
            <a:off x="6015238" y="1791950"/>
            <a:ext cx="219047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9BBABC-2FEB-E4B1-C1C8-E16218681481}"/>
              </a:ext>
            </a:extLst>
          </p:cNvPr>
          <p:cNvSpPr/>
          <p:nvPr/>
        </p:nvSpPr>
        <p:spPr bwMode="white">
          <a:xfrm>
            <a:off x="6910476" y="1791950"/>
            <a:ext cx="219047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48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F5A906-1088-AD88-1492-CFC404C9CD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9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731D6A-0BD6-53F2-6DA5-F4693579873C}"/>
              </a:ext>
            </a:extLst>
          </p:cNvPr>
          <p:cNvSpPr/>
          <p:nvPr/>
        </p:nvSpPr>
        <p:spPr bwMode="white">
          <a:xfrm>
            <a:off x="3586666" y="5262389"/>
            <a:ext cx="21904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075983" y="1709023"/>
            <a:ext cx="288032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159895" y="1709023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179696" y="2437318"/>
            <a:ext cx="360103" cy="3436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238236" y="2437318"/>
            <a:ext cx="360103" cy="3436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290687" y="1690884"/>
            <a:ext cx="360103" cy="3436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933056"/>
            <a:ext cx="924046" cy="7128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8178" y="3933056"/>
            <a:ext cx="924046" cy="7128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3933056"/>
            <a:ext cx="924046" cy="712835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2064409" y="2437318"/>
            <a:ext cx="360103" cy="3436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4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6" grpId="0" animBg="1"/>
      <p:bldP spid="18" grpId="0" animBg="1"/>
      <p:bldP spid="19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107097-3791-3BE2-7CEA-EA1AC1CD2A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0EEE9D-CC43-F522-1A20-E1B132296ED3}"/>
              </a:ext>
            </a:extLst>
          </p:cNvPr>
          <p:cNvSpPr/>
          <p:nvPr/>
        </p:nvSpPr>
        <p:spPr bwMode="white">
          <a:xfrm>
            <a:off x="1396190" y="3740303"/>
            <a:ext cx="209523" cy="22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4D341C-7ADF-CA5F-9140-6CD731A4EE62}"/>
              </a:ext>
            </a:extLst>
          </p:cNvPr>
          <p:cNvSpPr/>
          <p:nvPr/>
        </p:nvSpPr>
        <p:spPr bwMode="white">
          <a:xfrm>
            <a:off x="2300952" y="3730755"/>
            <a:ext cx="190476" cy="23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11F969-5EE7-4CDC-9FE5-5CB8E1953DDC}"/>
              </a:ext>
            </a:extLst>
          </p:cNvPr>
          <p:cNvSpPr/>
          <p:nvPr/>
        </p:nvSpPr>
        <p:spPr bwMode="white">
          <a:xfrm>
            <a:off x="3167619" y="3740303"/>
            <a:ext cx="228571" cy="22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FF2357-8BFF-4702-4D72-1750F3113F7C}"/>
              </a:ext>
            </a:extLst>
          </p:cNvPr>
          <p:cNvSpPr/>
          <p:nvPr/>
        </p:nvSpPr>
        <p:spPr bwMode="white">
          <a:xfrm>
            <a:off x="5081904" y="3740303"/>
            <a:ext cx="209523" cy="22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108929-5600-2743-1ADD-6DF785D2FA73}"/>
              </a:ext>
            </a:extLst>
          </p:cNvPr>
          <p:cNvSpPr/>
          <p:nvPr/>
        </p:nvSpPr>
        <p:spPr bwMode="white">
          <a:xfrm>
            <a:off x="5958095" y="3730755"/>
            <a:ext cx="219047" cy="23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B3EA11-9E6B-41B2-E74F-951D3AAFB2BD}"/>
              </a:ext>
            </a:extLst>
          </p:cNvPr>
          <p:cNvSpPr/>
          <p:nvPr/>
        </p:nvSpPr>
        <p:spPr bwMode="white">
          <a:xfrm>
            <a:off x="6853333" y="3730755"/>
            <a:ext cx="219047" cy="23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F8E59A-CD94-AC64-E678-E2B5D747EEA2}"/>
              </a:ext>
            </a:extLst>
          </p:cNvPr>
          <p:cNvSpPr/>
          <p:nvPr/>
        </p:nvSpPr>
        <p:spPr bwMode="white">
          <a:xfrm>
            <a:off x="8929523" y="3740303"/>
            <a:ext cx="209523" cy="22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E8D22D-840A-63F0-8682-658DA152A16A}"/>
              </a:ext>
            </a:extLst>
          </p:cNvPr>
          <p:cNvSpPr/>
          <p:nvPr/>
        </p:nvSpPr>
        <p:spPr bwMode="white">
          <a:xfrm>
            <a:off x="9815238" y="3730755"/>
            <a:ext cx="219047" cy="23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E6501A-9254-645D-CAD5-AE692993157B}"/>
              </a:ext>
            </a:extLst>
          </p:cNvPr>
          <p:cNvSpPr/>
          <p:nvPr/>
        </p:nvSpPr>
        <p:spPr bwMode="white">
          <a:xfrm>
            <a:off x="10700952" y="3730755"/>
            <a:ext cx="219047" cy="23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72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2024-08-12T08:27:54Z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