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0" r:id="rId3"/>
    <p:sldId id="339" r:id="rId4"/>
    <p:sldId id="338" r:id="rId5"/>
    <p:sldId id="337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941BAC-B560-2FFC-3349-B471B787B66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224"/>
          <a:stretch/>
        </p:blipFill>
        <p:spPr>
          <a:xfrm>
            <a:off x="3215680" y="2556121"/>
            <a:ext cx="5832648" cy="1703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10ADF5-F2B8-3FEA-8FBC-8F581A8EB7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27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5E414B-D733-F43A-A59C-BEF9AC17A56C}"/>
              </a:ext>
            </a:extLst>
          </p:cNvPr>
          <p:cNvSpPr/>
          <p:nvPr/>
        </p:nvSpPr>
        <p:spPr bwMode="white">
          <a:xfrm>
            <a:off x="2691428" y="2289006"/>
            <a:ext cx="400000" cy="25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1081AB-FFD7-7F11-5A8E-0932BA4183AD}"/>
              </a:ext>
            </a:extLst>
          </p:cNvPr>
          <p:cNvSpPr/>
          <p:nvPr/>
        </p:nvSpPr>
        <p:spPr bwMode="white">
          <a:xfrm>
            <a:off x="5205714" y="2289006"/>
            <a:ext cx="228571" cy="24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5EB4F1-181F-B090-BB34-DD855BF8DD52}"/>
              </a:ext>
            </a:extLst>
          </p:cNvPr>
          <p:cNvSpPr/>
          <p:nvPr/>
        </p:nvSpPr>
        <p:spPr bwMode="white">
          <a:xfrm>
            <a:off x="7558095" y="2289006"/>
            <a:ext cx="228572" cy="24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2E3704-23E8-8F3B-0287-875701BF0429}"/>
              </a:ext>
            </a:extLst>
          </p:cNvPr>
          <p:cNvSpPr/>
          <p:nvPr/>
        </p:nvSpPr>
        <p:spPr bwMode="white">
          <a:xfrm>
            <a:off x="10453333" y="2289006"/>
            <a:ext cx="219047" cy="25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852495-B05E-6E5E-2711-3F2F9D14F713}"/>
              </a:ext>
            </a:extLst>
          </p:cNvPr>
          <p:cNvSpPr/>
          <p:nvPr/>
        </p:nvSpPr>
        <p:spPr bwMode="white">
          <a:xfrm>
            <a:off x="2672380" y="2919245"/>
            <a:ext cx="238095" cy="24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7FFC7C0-AC4F-DFC3-F43B-FFB82A96AF40}"/>
              </a:ext>
            </a:extLst>
          </p:cNvPr>
          <p:cNvSpPr/>
          <p:nvPr/>
        </p:nvSpPr>
        <p:spPr bwMode="white">
          <a:xfrm>
            <a:off x="5224761" y="2919245"/>
            <a:ext cx="400000" cy="24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BAACBA9-B7C7-852A-0F19-B1C212CD362B}"/>
              </a:ext>
            </a:extLst>
          </p:cNvPr>
          <p:cNvSpPr/>
          <p:nvPr/>
        </p:nvSpPr>
        <p:spPr bwMode="white">
          <a:xfrm>
            <a:off x="7558095" y="2919245"/>
            <a:ext cx="228572" cy="24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B57D6C3-5C1D-8022-5C4D-0947F0AB766D}"/>
              </a:ext>
            </a:extLst>
          </p:cNvPr>
          <p:cNvSpPr/>
          <p:nvPr/>
        </p:nvSpPr>
        <p:spPr bwMode="white">
          <a:xfrm>
            <a:off x="10462857" y="2919245"/>
            <a:ext cx="200000" cy="24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3EE43A1-311F-76E9-B1B2-658C287F5EAA}"/>
              </a:ext>
            </a:extLst>
          </p:cNvPr>
          <p:cNvSpPr/>
          <p:nvPr/>
        </p:nvSpPr>
        <p:spPr bwMode="white">
          <a:xfrm>
            <a:off x="2681904" y="3549484"/>
            <a:ext cx="228571" cy="24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A5837A2-6A06-EDDB-93DD-784BA5BD7929}"/>
              </a:ext>
            </a:extLst>
          </p:cNvPr>
          <p:cNvSpPr/>
          <p:nvPr/>
        </p:nvSpPr>
        <p:spPr bwMode="white">
          <a:xfrm>
            <a:off x="5205714" y="3549484"/>
            <a:ext cx="228571" cy="24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282E86B-AB55-F3A6-43FE-85FA618B1243}"/>
              </a:ext>
            </a:extLst>
          </p:cNvPr>
          <p:cNvSpPr/>
          <p:nvPr/>
        </p:nvSpPr>
        <p:spPr bwMode="white">
          <a:xfrm>
            <a:off x="7558095" y="3549484"/>
            <a:ext cx="228572" cy="24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C7CFFDE-CB70-FD61-C8B0-DEF98093A30F}"/>
              </a:ext>
            </a:extLst>
          </p:cNvPr>
          <p:cNvSpPr/>
          <p:nvPr/>
        </p:nvSpPr>
        <p:spPr bwMode="white">
          <a:xfrm>
            <a:off x="10624761" y="3549484"/>
            <a:ext cx="228571" cy="24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17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1E13C3-D89C-1638-2CAB-D16EFAED6F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68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A6A6A5-F482-451D-F5B4-A1D629F75621}"/>
              </a:ext>
            </a:extLst>
          </p:cNvPr>
          <p:cNvSpPr/>
          <p:nvPr/>
        </p:nvSpPr>
        <p:spPr bwMode="white">
          <a:xfrm>
            <a:off x="3577142" y="2019791"/>
            <a:ext cx="219047" cy="238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5A4AC3-4F67-B071-69EF-812DFA0ED296}"/>
              </a:ext>
            </a:extLst>
          </p:cNvPr>
          <p:cNvSpPr/>
          <p:nvPr/>
        </p:nvSpPr>
        <p:spPr bwMode="white">
          <a:xfrm>
            <a:off x="5129523" y="2010257"/>
            <a:ext cx="228571" cy="247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24851F-0B5F-BC32-0B24-7C168D88A24E}"/>
              </a:ext>
            </a:extLst>
          </p:cNvPr>
          <p:cNvSpPr/>
          <p:nvPr/>
        </p:nvSpPr>
        <p:spPr bwMode="white">
          <a:xfrm>
            <a:off x="6672380" y="2010257"/>
            <a:ext cx="219047" cy="247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E00103-9BE1-BB85-D734-B53A6C095C56}"/>
              </a:ext>
            </a:extLst>
          </p:cNvPr>
          <p:cNvSpPr/>
          <p:nvPr/>
        </p:nvSpPr>
        <p:spPr bwMode="white">
          <a:xfrm>
            <a:off x="8234285" y="2019791"/>
            <a:ext cx="219047" cy="238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0FFDC51-EA51-C364-6050-6F41365032F4}"/>
              </a:ext>
            </a:extLst>
          </p:cNvPr>
          <p:cNvSpPr/>
          <p:nvPr/>
        </p:nvSpPr>
        <p:spPr bwMode="white">
          <a:xfrm>
            <a:off x="3577142" y="3268790"/>
            <a:ext cx="219047" cy="238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545ED00-1F39-C1D7-8E2B-7E2A16CC7A41}"/>
              </a:ext>
            </a:extLst>
          </p:cNvPr>
          <p:cNvSpPr/>
          <p:nvPr/>
        </p:nvSpPr>
        <p:spPr bwMode="white">
          <a:xfrm>
            <a:off x="5062857" y="3259255"/>
            <a:ext cx="380952" cy="247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02F59F6-4B24-7BFF-91DF-A04A1BCCA966}"/>
              </a:ext>
            </a:extLst>
          </p:cNvPr>
          <p:cNvSpPr/>
          <p:nvPr/>
        </p:nvSpPr>
        <p:spPr bwMode="white">
          <a:xfrm>
            <a:off x="6672380" y="3259255"/>
            <a:ext cx="219047" cy="247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AED93D7-4D9F-24F7-B4C5-A33A3E644679}"/>
              </a:ext>
            </a:extLst>
          </p:cNvPr>
          <p:cNvSpPr/>
          <p:nvPr/>
        </p:nvSpPr>
        <p:spPr bwMode="white">
          <a:xfrm>
            <a:off x="8234285" y="3268790"/>
            <a:ext cx="219047" cy="238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5E2CC1B-F03F-5830-B52F-DF42F58E4D44}"/>
              </a:ext>
            </a:extLst>
          </p:cNvPr>
          <p:cNvSpPr/>
          <p:nvPr/>
        </p:nvSpPr>
        <p:spPr bwMode="white">
          <a:xfrm>
            <a:off x="1805714" y="5175658"/>
            <a:ext cx="228571" cy="257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D7BF850-C624-BEE6-E3B6-6DE3D811E3D4}"/>
              </a:ext>
            </a:extLst>
          </p:cNvPr>
          <p:cNvSpPr/>
          <p:nvPr/>
        </p:nvSpPr>
        <p:spPr bwMode="white">
          <a:xfrm>
            <a:off x="5291428" y="5175658"/>
            <a:ext cx="219047" cy="257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019657A-6615-A7D4-7967-0AF9152F23C3}"/>
              </a:ext>
            </a:extLst>
          </p:cNvPr>
          <p:cNvSpPr/>
          <p:nvPr/>
        </p:nvSpPr>
        <p:spPr bwMode="white">
          <a:xfrm>
            <a:off x="8939047" y="5175658"/>
            <a:ext cx="228571" cy="257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309809D-76D2-6C2F-8ABC-468EB9A45686}"/>
              </a:ext>
            </a:extLst>
          </p:cNvPr>
          <p:cNvSpPr/>
          <p:nvPr/>
        </p:nvSpPr>
        <p:spPr bwMode="white">
          <a:xfrm>
            <a:off x="1272380" y="6052817"/>
            <a:ext cx="228571" cy="247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A3E7891-949A-FB7A-0985-5CC9AE85634C}"/>
              </a:ext>
            </a:extLst>
          </p:cNvPr>
          <p:cNvSpPr/>
          <p:nvPr/>
        </p:nvSpPr>
        <p:spPr bwMode="white">
          <a:xfrm>
            <a:off x="5281904" y="6052817"/>
            <a:ext cx="228571" cy="247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8B00DE7-18BD-0828-BA70-201DF58EC939}"/>
              </a:ext>
            </a:extLst>
          </p:cNvPr>
          <p:cNvSpPr/>
          <p:nvPr/>
        </p:nvSpPr>
        <p:spPr bwMode="white">
          <a:xfrm>
            <a:off x="8396190" y="6052817"/>
            <a:ext cx="228571" cy="257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184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66FAD3-88F7-85C3-A64D-8E9CCCEEB3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53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C6D160-686E-76AB-2884-6E164388EE9B}"/>
              </a:ext>
            </a:extLst>
          </p:cNvPr>
          <p:cNvSpPr/>
          <p:nvPr/>
        </p:nvSpPr>
        <p:spPr bwMode="white">
          <a:xfrm>
            <a:off x="8472380" y="2258389"/>
            <a:ext cx="1104761" cy="31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77EBDF-E14A-B610-F3BA-B8DD77FDDD5C}"/>
              </a:ext>
            </a:extLst>
          </p:cNvPr>
          <p:cNvSpPr/>
          <p:nvPr/>
        </p:nvSpPr>
        <p:spPr bwMode="white">
          <a:xfrm>
            <a:off x="7758095" y="2887761"/>
            <a:ext cx="2533333" cy="30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4040794"/>
            <a:ext cx="1677064" cy="1640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04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A22734-C000-E48B-930A-1B92CBA2EE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51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64F7A9-21A1-F4C3-367F-EAE288C6B750}"/>
              </a:ext>
            </a:extLst>
          </p:cNvPr>
          <p:cNvSpPr/>
          <p:nvPr/>
        </p:nvSpPr>
        <p:spPr bwMode="white">
          <a:xfrm>
            <a:off x="3053333" y="3072030"/>
            <a:ext cx="1495238" cy="343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21B4D8-B38D-13A5-B9EB-AA3138FF6542}"/>
              </a:ext>
            </a:extLst>
          </p:cNvPr>
          <p:cNvSpPr/>
          <p:nvPr/>
        </p:nvSpPr>
        <p:spPr bwMode="white">
          <a:xfrm>
            <a:off x="5586666" y="3072030"/>
            <a:ext cx="761904" cy="343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E80BD6-C3B9-9837-60E9-F40C3C5F750C}"/>
              </a:ext>
            </a:extLst>
          </p:cNvPr>
          <p:cNvSpPr/>
          <p:nvPr/>
        </p:nvSpPr>
        <p:spPr bwMode="white">
          <a:xfrm>
            <a:off x="3053333" y="3673622"/>
            <a:ext cx="761904" cy="353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5EEB3D-FA35-62F8-104A-E5DD295988B0}"/>
              </a:ext>
            </a:extLst>
          </p:cNvPr>
          <p:cNvSpPr/>
          <p:nvPr/>
        </p:nvSpPr>
        <p:spPr bwMode="white">
          <a:xfrm>
            <a:off x="4862857" y="3673622"/>
            <a:ext cx="761904" cy="353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73772BA-9DB0-5A1C-2DCA-D07CE91AD263}"/>
              </a:ext>
            </a:extLst>
          </p:cNvPr>
          <p:cNvSpPr/>
          <p:nvPr/>
        </p:nvSpPr>
        <p:spPr bwMode="white">
          <a:xfrm>
            <a:off x="6672380" y="3673622"/>
            <a:ext cx="761904" cy="353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69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9381B8-269B-C3A6-2695-6E9EDB7822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02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744644-0B3F-EA70-994B-6C068337F508}"/>
              </a:ext>
            </a:extLst>
          </p:cNvPr>
          <p:cNvSpPr/>
          <p:nvPr/>
        </p:nvSpPr>
        <p:spPr bwMode="white">
          <a:xfrm>
            <a:off x="1805714" y="3496964"/>
            <a:ext cx="228571" cy="24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B6DD2D-662C-058C-2093-91BA55B47385}"/>
              </a:ext>
            </a:extLst>
          </p:cNvPr>
          <p:cNvSpPr/>
          <p:nvPr/>
        </p:nvSpPr>
        <p:spPr bwMode="white">
          <a:xfrm>
            <a:off x="2872380" y="3496964"/>
            <a:ext cx="228571" cy="25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D32738-7B52-7E36-83EF-83270C9859A6}"/>
              </a:ext>
            </a:extLst>
          </p:cNvPr>
          <p:cNvSpPr/>
          <p:nvPr/>
        </p:nvSpPr>
        <p:spPr bwMode="white">
          <a:xfrm>
            <a:off x="3824761" y="3496964"/>
            <a:ext cx="228571" cy="25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E88F05-3BEF-7DE6-4ACB-50AD89AC5B4E}"/>
              </a:ext>
            </a:extLst>
          </p:cNvPr>
          <p:cNvSpPr/>
          <p:nvPr/>
        </p:nvSpPr>
        <p:spPr bwMode="white">
          <a:xfrm>
            <a:off x="7339047" y="3496964"/>
            <a:ext cx="390477" cy="25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37876BB-57C0-2B0A-A009-A2B5EA95231C}"/>
              </a:ext>
            </a:extLst>
          </p:cNvPr>
          <p:cNvSpPr/>
          <p:nvPr/>
        </p:nvSpPr>
        <p:spPr bwMode="white">
          <a:xfrm>
            <a:off x="7891428" y="3592284"/>
            <a:ext cx="342857" cy="3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F966AE5-1319-5B72-15D2-24E4AA7B29A0}"/>
              </a:ext>
            </a:extLst>
          </p:cNvPr>
          <p:cNvSpPr/>
          <p:nvPr/>
        </p:nvSpPr>
        <p:spPr bwMode="white">
          <a:xfrm>
            <a:off x="8481904" y="3496964"/>
            <a:ext cx="228571" cy="24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18C84FD-6855-8E0A-CF2F-5A51221CC753}"/>
              </a:ext>
            </a:extLst>
          </p:cNvPr>
          <p:cNvSpPr/>
          <p:nvPr/>
        </p:nvSpPr>
        <p:spPr bwMode="white">
          <a:xfrm>
            <a:off x="9424761" y="3496964"/>
            <a:ext cx="228571" cy="25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229156" y="3445627"/>
            <a:ext cx="395605" cy="3695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980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CF1E29-C23C-44A7-D520-3579270564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91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1417A8-A297-22E8-1807-57A435A10B71}"/>
              </a:ext>
            </a:extLst>
          </p:cNvPr>
          <p:cNvSpPr/>
          <p:nvPr/>
        </p:nvSpPr>
        <p:spPr bwMode="white">
          <a:xfrm>
            <a:off x="6491428" y="2704623"/>
            <a:ext cx="228571" cy="247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22A9CE-0374-AE0D-1EB4-8696AB5A042E}"/>
              </a:ext>
            </a:extLst>
          </p:cNvPr>
          <p:cNvSpPr/>
          <p:nvPr/>
        </p:nvSpPr>
        <p:spPr bwMode="white">
          <a:xfrm>
            <a:off x="7558095" y="2704623"/>
            <a:ext cx="228572" cy="247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827720-D426-85F3-3A34-B1AEC61AB8F7}"/>
              </a:ext>
            </a:extLst>
          </p:cNvPr>
          <p:cNvSpPr/>
          <p:nvPr/>
        </p:nvSpPr>
        <p:spPr bwMode="white">
          <a:xfrm>
            <a:off x="8434285" y="2704623"/>
            <a:ext cx="400001" cy="247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7B2B13A-35FC-86CC-2F6D-21D986DCAED7}"/>
              </a:ext>
            </a:extLst>
          </p:cNvPr>
          <p:cNvSpPr/>
          <p:nvPr/>
        </p:nvSpPr>
        <p:spPr bwMode="white">
          <a:xfrm>
            <a:off x="7815238" y="5105179"/>
            <a:ext cx="228571" cy="247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0137280-867A-D563-36BD-DC3CD2AE1409}"/>
              </a:ext>
            </a:extLst>
          </p:cNvPr>
          <p:cNvSpPr/>
          <p:nvPr/>
        </p:nvSpPr>
        <p:spPr bwMode="white">
          <a:xfrm>
            <a:off x="8891428" y="5105179"/>
            <a:ext cx="219047" cy="247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BCE9527-9395-515F-A9DA-3DA5983E3489}"/>
              </a:ext>
            </a:extLst>
          </p:cNvPr>
          <p:cNvSpPr/>
          <p:nvPr/>
        </p:nvSpPr>
        <p:spPr bwMode="white">
          <a:xfrm>
            <a:off x="9834285" y="5105179"/>
            <a:ext cx="228571" cy="247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968597" y="2643676"/>
            <a:ext cx="395605" cy="3695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271164" y="5044232"/>
            <a:ext cx="395605" cy="3695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388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FC9F8F-D261-180D-CC7A-C9552425A8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45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027EC2-1961-358F-2B7D-F169F7EBAAF1}"/>
              </a:ext>
            </a:extLst>
          </p:cNvPr>
          <p:cNvSpPr/>
          <p:nvPr/>
        </p:nvSpPr>
        <p:spPr bwMode="white">
          <a:xfrm>
            <a:off x="4348571" y="2354477"/>
            <a:ext cx="228571" cy="248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A6D0BF-499A-E3CB-DDF1-996E0F36AA9E}"/>
              </a:ext>
            </a:extLst>
          </p:cNvPr>
          <p:cNvSpPr/>
          <p:nvPr/>
        </p:nvSpPr>
        <p:spPr bwMode="white">
          <a:xfrm>
            <a:off x="5424761" y="2354477"/>
            <a:ext cx="228571" cy="248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594DE6-56F8-C662-F2A5-F61A3132EEE2}"/>
              </a:ext>
            </a:extLst>
          </p:cNvPr>
          <p:cNvSpPr/>
          <p:nvPr/>
        </p:nvSpPr>
        <p:spPr bwMode="white">
          <a:xfrm>
            <a:off x="5900952" y="2440341"/>
            <a:ext cx="342857" cy="3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58730D3-7C06-3C1F-B627-147477C7FD65}"/>
              </a:ext>
            </a:extLst>
          </p:cNvPr>
          <p:cNvSpPr/>
          <p:nvPr/>
        </p:nvSpPr>
        <p:spPr bwMode="white">
          <a:xfrm>
            <a:off x="6500952" y="2354477"/>
            <a:ext cx="228571" cy="238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CE9EDB6-2543-239C-9A62-01CFA9C7A990}"/>
              </a:ext>
            </a:extLst>
          </p:cNvPr>
          <p:cNvSpPr/>
          <p:nvPr/>
        </p:nvSpPr>
        <p:spPr bwMode="white">
          <a:xfrm>
            <a:off x="7443809" y="2344936"/>
            <a:ext cx="228572" cy="257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6337BC4-F1AA-BABA-ECB8-B122C15FEF38}"/>
              </a:ext>
            </a:extLst>
          </p:cNvPr>
          <p:cNvSpPr/>
          <p:nvPr/>
        </p:nvSpPr>
        <p:spPr bwMode="white">
          <a:xfrm>
            <a:off x="7272380" y="3880955"/>
            <a:ext cx="228571" cy="257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A8568B0-8F40-C8E4-E5E8-ED361DA19EB3}"/>
              </a:ext>
            </a:extLst>
          </p:cNvPr>
          <p:cNvSpPr/>
          <p:nvPr/>
        </p:nvSpPr>
        <p:spPr bwMode="white">
          <a:xfrm>
            <a:off x="8348571" y="3880955"/>
            <a:ext cx="228571" cy="248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2202AD4-2FE8-C41E-C1FF-33B64D68066C}"/>
              </a:ext>
            </a:extLst>
          </p:cNvPr>
          <p:cNvSpPr/>
          <p:nvPr/>
        </p:nvSpPr>
        <p:spPr bwMode="white">
          <a:xfrm>
            <a:off x="9415238" y="3880955"/>
            <a:ext cx="228571" cy="248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D65113F-B6BD-2CE3-7BEB-FF096DB4A5AC}"/>
              </a:ext>
            </a:extLst>
          </p:cNvPr>
          <p:cNvSpPr/>
          <p:nvPr/>
        </p:nvSpPr>
        <p:spPr bwMode="white">
          <a:xfrm>
            <a:off x="10367619" y="3880955"/>
            <a:ext cx="219047" cy="257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04EC048-ACEC-35D8-F58D-93431F96BBBB}"/>
              </a:ext>
            </a:extLst>
          </p:cNvPr>
          <p:cNvSpPr/>
          <p:nvPr/>
        </p:nvSpPr>
        <p:spPr bwMode="white">
          <a:xfrm>
            <a:off x="7110476" y="4558329"/>
            <a:ext cx="2142857" cy="314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803149" y="2288947"/>
            <a:ext cx="395605" cy="3695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7722196" y="3833066"/>
            <a:ext cx="395605" cy="3695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798387" y="3833066"/>
            <a:ext cx="395605" cy="3695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950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E16461-1DCB-085E-CA7C-F5276FF86E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21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4077071"/>
            <a:ext cx="891626" cy="82407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4077072"/>
            <a:ext cx="915247" cy="84591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4077071"/>
            <a:ext cx="913865" cy="84463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2415" y="4077071"/>
            <a:ext cx="913865" cy="84463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6862" y="4077072"/>
            <a:ext cx="857013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976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2A0F01-68F4-718B-174C-F4BB28A46B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37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F4ACCDF-0093-6200-3890-330FB3BD04BC}"/>
              </a:ext>
            </a:extLst>
          </p:cNvPr>
          <p:cNvSpPr/>
          <p:nvPr/>
        </p:nvSpPr>
        <p:spPr bwMode="white">
          <a:xfrm>
            <a:off x="6219998" y="1483836"/>
            <a:ext cx="3044353" cy="151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F4ACCDF-0093-6200-3890-330FB3BD04BC}"/>
              </a:ext>
            </a:extLst>
          </p:cNvPr>
          <p:cNvSpPr/>
          <p:nvPr/>
        </p:nvSpPr>
        <p:spPr bwMode="white">
          <a:xfrm>
            <a:off x="2167619" y="4005930"/>
            <a:ext cx="390476" cy="25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0F00499-B143-CEC5-C411-B2C3762D6893}"/>
              </a:ext>
            </a:extLst>
          </p:cNvPr>
          <p:cNvSpPr/>
          <p:nvPr/>
        </p:nvSpPr>
        <p:spPr bwMode="white">
          <a:xfrm>
            <a:off x="4862857" y="4005930"/>
            <a:ext cx="228571" cy="25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BAC0112-E3B1-E03A-85BA-8F9E48F4AF4F}"/>
              </a:ext>
            </a:extLst>
          </p:cNvPr>
          <p:cNvSpPr/>
          <p:nvPr/>
        </p:nvSpPr>
        <p:spPr bwMode="white">
          <a:xfrm>
            <a:off x="6300952" y="4005930"/>
            <a:ext cx="228571" cy="25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A5F4DD9-29B9-E119-9449-93D406396427}"/>
              </a:ext>
            </a:extLst>
          </p:cNvPr>
          <p:cNvSpPr/>
          <p:nvPr/>
        </p:nvSpPr>
        <p:spPr bwMode="white">
          <a:xfrm>
            <a:off x="2510476" y="4626246"/>
            <a:ext cx="228571" cy="24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1C41A43-93A7-2BAE-97C1-EF1BE5FE06B4}"/>
              </a:ext>
            </a:extLst>
          </p:cNvPr>
          <p:cNvSpPr/>
          <p:nvPr/>
        </p:nvSpPr>
        <p:spPr bwMode="white">
          <a:xfrm>
            <a:off x="3958095" y="4626246"/>
            <a:ext cx="228571" cy="25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9840416" y="1772816"/>
            <a:ext cx="371429" cy="39086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4" name="椭圆 13"/>
          <p:cNvSpPr/>
          <p:nvPr/>
        </p:nvSpPr>
        <p:spPr>
          <a:xfrm>
            <a:off x="10007580" y="2462072"/>
            <a:ext cx="371429" cy="39086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23992" y="1337390"/>
            <a:ext cx="3240360" cy="1784018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8594744" y="1736155"/>
            <a:ext cx="446405" cy="464185"/>
          </a:xfrm>
          <a:prstGeom prst="ellipse">
            <a:avLst/>
          </a:prstGeom>
          <a:noFill/>
          <a:ln>
            <a:solidFill>
              <a:srgbClr val="ED008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968208" y="2462072"/>
            <a:ext cx="446405" cy="464185"/>
          </a:xfrm>
          <a:prstGeom prst="ellipse">
            <a:avLst/>
          </a:prstGeom>
          <a:noFill/>
          <a:ln>
            <a:solidFill>
              <a:srgbClr val="ED008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069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CCEC15-EBDF-8ACD-0685-903594B96D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77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44D733-ED3A-4423-5C78-AF79BE3FB034}"/>
              </a:ext>
            </a:extLst>
          </p:cNvPr>
          <p:cNvSpPr/>
          <p:nvPr/>
        </p:nvSpPr>
        <p:spPr bwMode="white">
          <a:xfrm>
            <a:off x="3005714" y="1638726"/>
            <a:ext cx="400000" cy="343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7989FC-6657-6E8D-CEE2-48CD034F0AD1}"/>
              </a:ext>
            </a:extLst>
          </p:cNvPr>
          <p:cNvSpPr/>
          <p:nvPr/>
        </p:nvSpPr>
        <p:spPr bwMode="white">
          <a:xfrm>
            <a:off x="2929523" y="2449454"/>
            <a:ext cx="409523" cy="343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E7C955-3233-8AB1-B304-505E4F2E6177}"/>
              </a:ext>
            </a:extLst>
          </p:cNvPr>
          <p:cNvSpPr/>
          <p:nvPr/>
        </p:nvSpPr>
        <p:spPr bwMode="white">
          <a:xfrm>
            <a:off x="4320000" y="3260182"/>
            <a:ext cx="400000" cy="343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EED17C-2020-BB93-3BCB-09E3C1F16838}"/>
              </a:ext>
            </a:extLst>
          </p:cNvPr>
          <p:cNvSpPr/>
          <p:nvPr/>
        </p:nvSpPr>
        <p:spPr bwMode="white">
          <a:xfrm>
            <a:off x="2510476" y="3956455"/>
            <a:ext cx="400000" cy="343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FCCF16-0979-150D-8CB7-7ACA12C016D2}"/>
              </a:ext>
            </a:extLst>
          </p:cNvPr>
          <p:cNvSpPr/>
          <p:nvPr/>
        </p:nvSpPr>
        <p:spPr bwMode="white">
          <a:xfrm>
            <a:off x="4281904" y="4719493"/>
            <a:ext cx="361904" cy="238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152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803" y="809207"/>
            <a:ext cx="9244621" cy="1047601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E25B3745-9679-8712-BC10-D792B5B7E3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429"/>
          <a:stretch/>
        </p:blipFill>
        <p:spPr>
          <a:xfrm>
            <a:off x="720000" y="1916832"/>
            <a:ext cx="10800000" cy="479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58F09A-3417-3CBD-8D15-0D4C07AA8BD3}"/>
              </a:ext>
            </a:extLst>
          </p:cNvPr>
          <p:cNvSpPr/>
          <p:nvPr/>
        </p:nvSpPr>
        <p:spPr bwMode="white">
          <a:xfrm>
            <a:off x="5005714" y="2052019"/>
            <a:ext cx="228571" cy="258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5DAAC2-4C1C-6AFC-010D-3AD4391EFC5B}"/>
              </a:ext>
            </a:extLst>
          </p:cNvPr>
          <p:cNvSpPr/>
          <p:nvPr/>
        </p:nvSpPr>
        <p:spPr bwMode="white">
          <a:xfrm>
            <a:off x="8443809" y="2052019"/>
            <a:ext cx="228571" cy="258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968805" y="1136530"/>
            <a:ext cx="1639363" cy="619990"/>
          </a:xfrm>
          <a:prstGeom prst="ellipse">
            <a:avLst/>
          </a:prstGeom>
          <a:noFill/>
          <a:ln>
            <a:solidFill>
              <a:srgbClr val="ED008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63AD0AAD-2CC2-59F8-D84A-97BF603EE2B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561818"/>
            <a:ext cx="10800000" cy="2019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09EB8AB-704D-A656-7365-9CF26048E0AD}"/>
              </a:ext>
            </a:extLst>
          </p:cNvPr>
          <p:cNvSpPr/>
          <p:nvPr/>
        </p:nvSpPr>
        <p:spPr bwMode="white">
          <a:xfrm>
            <a:off x="2156019" y="2723743"/>
            <a:ext cx="228571" cy="257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EE05098-E887-7A26-4581-C83E569D7143}"/>
              </a:ext>
            </a:extLst>
          </p:cNvPr>
          <p:cNvSpPr/>
          <p:nvPr/>
        </p:nvSpPr>
        <p:spPr bwMode="white">
          <a:xfrm>
            <a:off x="4146495" y="3390497"/>
            <a:ext cx="228571" cy="247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5041455-5ECA-10D8-C48B-5EDB2DB94DD1}"/>
              </a:ext>
            </a:extLst>
          </p:cNvPr>
          <p:cNvSpPr/>
          <p:nvPr/>
        </p:nvSpPr>
        <p:spPr bwMode="white">
          <a:xfrm>
            <a:off x="6489352" y="3380972"/>
            <a:ext cx="228571" cy="257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962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66CAEB-D4BA-B487-D352-813B4C93A6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6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009BB1-5F2D-DDB9-FD4D-6B22AE2209FB}"/>
              </a:ext>
            </a:extLst>
          </p:cNvPr>
          <p:cNvSpPr/>
          <p:nvPr/>
        </p:nvSpPr>
        <p:spPr bwMode="white">
          <a:xfrm>
            <a:off x="3520000" y="1132875"/>
            <a:ext cx="238095" cy="257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563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69FDB8-A845-B095-CB15-436F9C498D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23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8ED04D-5BE9-D653-F572-5BE80FF664FA}"/>
              </a:ext>
            </a:extLst>
          </p:cNvPr>
          <p:cNvSpPr/>
          <p:nvPr/>
        </p:nvSpPr>
        <p:spPr bwMode="white">
          <a:xfrm>
            <a:off x="5034285" y="1628625"/>
            <a:ext cx="400000" cy="352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C1010F-DCF7-42CC-9A92-A2DEC7ADDB7C}"/>
              </a:ext>
            </a:extLst>
          </p:cNvPr>
          <p:cNvSpPr/>
          <p:nvPr/>
        </p:nvSpPr>
        <p:spPr bwMode="white">
          <a:xfrm>
            <a:off x="7024761" y="4650037"/>
            <a:ext cx="400000" cy="343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025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EEA392-C75F-711F-DD57-07AC9AF5BD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98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172BD7-A28C-66E5-0988-1B9BBE390614}"/>
              </a:ext>
            </a:extLst>
          </p:cNvPr>
          <p:cNvSpPr/>
          <p:nvPr/>
        </p:nvSpPr>
        <p:spPr bwMode="white">
          <a:xfrm>
            <a:off x="6310476" y="1009246"/>
            <a:ext cx="400000" cy="343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D0D372-A3C2-FCE3-F8C7-355CAFD93086}"/>
              </a:ext>
            </a:extLst>
          </p:cNvPr>
          <p:cNvSpPr/>
          <p:nvPr/>
        </p:nvSpPr>
        <p:spPr bwMode="white">
          <a:xfrm>
            <a:off x="3415238" y="3727962"/>
            <a:ext cx="400000" cy="352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909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93ADDB-CDB5-C048-8277-BC59DBF0B6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95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ACD7C8-2AD0-366A-95AE-237836C54053}"/>
              </a:ext>
            </a:extLst>
          </p:cNvPr>
          <p:cNvSpPr/>
          <p:nvPr/>
        </p:nvSpPr>
        <p:spPr bwMode="white">
          <a:xfrm>
            <a:off x="4139047" y="1648891"/>
            <a:ext cx="400000" cy="343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334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2</Words>
  <Application>Microsoft Office PowerPoint</Application>
  <PresentationFormat>宽屏</PresentationFormat>
  <Paragraphs>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63</cp:revision>
  <dcterms:created xsi:type="dcterms:W3CDTF">2015-09-16T06:44:00Z</dcterms:created>
  <dcterms:modified xsi:type="dcterms:W3CDTF">2024-08-12T06:05:32Z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