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EED285-B029-1F3F-ACFE-2861DF95390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 b="32030"/>
          <a:stretch/>
        </p:blipFill>
        <p:spPr>
          <a:xfrm>
            <a:off x="2567608" y="2636912"/>
            <a:ext cx="7200800" cy="133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EB9CD4-1918-0A27-0579-A96BC2DFCD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8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579A5D-545D-7653-30AC-7B07F1C4F9B8}"/>
              </a:ext>
            </a:extLst>
          </p:cNvPr>
          <p:cNvSpPr/>
          <p:nvPr/>
        </p:nvSpPr>
        <p:spPr bwMode="white">
          <a:xfrm>
            <a:off x="1691428" y="4376403"/>
            <a:ext cx="342857" cy="30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FB9C60-0247-1420-3B36-F0E236CFDC67}"/>
              </a:ext>
            </a:extLst>
          </p:cNvPr>
          <p:cNvSpPr/>
          <p:nvPr/>
        </p:nvSpPr>
        <p:spPr bwMode="white">
          <a:xfrm>
            <a:off x="3777142" y="4376403"/>
            <a:ext cx="361904" cy="29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58B115-C2DB-A758-38AC-7D017C03E1B3}"/>
              </a:ext>
            </a:extLst>
          </p:cNvPr>
          <p:cNvSpPr/>
          <p:nvPr/>
        </p:nvSpPr>
        <p:spPr bwMode="white">
          <a:xfrm>
            <a:off x="5529523" y="4376403"/>
            <a:ext cx="333333" cy="31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F21DAA-719E-5908-5F00-FA2030C68E04}"/>
              </a:ext>
            </a:extLst>
          </p:cNvPr>
          <p:cNvSpPr/>
          <p:nvPr/>
        </p:nvSpPr>
        <p:spPr bwMode="white">
          <a:xfrm>
            <a:off x="7272380" y="4376403"/>
            <a:ext cx="361904" cy="29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205C100-085D-327E-2A8C-AC5DD8756EDA}"/>
              </a:ext>
            </a:extLst>
          </p:cNvPr>
          <p:cNvSpPr/>
          <p:nvPr/>
        </p:nvSpPr>
        <p:spPr bwMode="white">
          <a:xfrm>
            <a:off x="8672380" y="4376403"/>
            <a:ext cx="361904" cy="29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EF7AFC4-8B31-8DA8-516E-F1A010C391B2}"/>
              </a:ext>
            </a:extLst>
          </p:cNvPr>
          <p:cNvSpPr/>
          <p:nvPr/>
        </p:nvSpPr>
        <p:spPr bwMode="white">
          <a:xfrm>
            <a:off x="10567619" y="4376403"/>
            <a:ext cx="333333" cy="31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15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B8EB6A-E172-9FD2-FAD2-E74F0E8384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9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42AAEB-45BC-D419-426C-939C569A509B}"/>
              </a:ext>
            </a:extLst>
          </p:cNvPr>
          <p:cNvSpPr/>
          <p:nvPr/>
        </p:nvSpPr>
        <p:spPr bwMode="white">
          <a:xfrm>
            <a:off x="3748571" y="1962580"/>
            <a:ext cx="390476" cy="314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899A61-ED48-14F8-0B09-FBE9F7D84A36}"/>
              </a:ext>
            </a:extLst>
          </p:cNvPr>
          <p:cNvSpPr/>
          <p:nvPr/>
        </p:nvSpPr>
        <p:spPr bwMode="white">
          <a:xfrm>
            <a:off x="7205714" y="2029320"/>
            <a:ext cx="361904" cy="29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490F9D-A74D-F264-89C9-8A1EAA412178}"/>
              </a:ext>
            </a:extLst>
          </p:cNvPr>
          <p:cNvSpPr/>
          <p:nvPr/>
        </p:nvSpPr>
        <p:spPr bwMode="white">
          <a:xfrm>
            <a:off x="10567619" y="2029320"/>
            <a:ext cx="352380" cy="29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390616-1067-C9E7-9E4C-82F5239E20E0}"/>
              </a:ext>
            </a:extLst>
          </p:cNvPr>
          <p:cNvSpPr/>
          <p:nvPr/>
        </p:nvSpPr>
        <p:spPr bwMode="white">
          <a:xfrm>
            <a:off x="3767619" y="2629980"/>
            <a:ext cx="352380" cy="29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32F7B38-2F23-DE37-B9C2-142B7EB2A10F}"/>
              </a:ext>
            </a:extLst>
          </p:cNvPr>
          <p:cNvSpPr/>
          <p:nvPr/>
        </p:nvSpPr>
        <p:spPr bwMode="white">
          <a:xfrm>
            <a:off x="7196190" y="2629980"/>
            <a:ext cx="380952" cy="314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69489FE-66DA-344D-F95C-258BB635789C}"/>
              </a:ext>
            </a:extLst>
          </p:cNvPr>
          <p:cNvSpPr/>
          <p:nvPr/>
        </p:nvSpPr>
        <p:spPr bwMode="white">
          <a:xfrm>
            <a:off x="10558095" y="2629980"/>
            <a:ext cx="390476" cy="314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76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0264D7-46CB-5DC7-1FF6-249F5B342E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2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026334-839D-C5A9-6B76-A1A4CFF0A6F8}"/>
              </a:ext>
            </a:extLst>
          </p:cNvPr>
          <p:cNvSpPr/>
          <p:nvPr/>
        </p:nvSpPr>
        <p:spPr bwMode="white">
          <a:xfrm>
            <a:off x="5824761" y="2105400"/>
            <a:ext cx="361904" cy="295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B94B21-E26F-B38C-ED56-106E4AA6EF6A}"/>
              </a:ext>
            </a:extLst>
          </p:cNvPr>
          <p:cNvSpPr/>
          <p:nvPr/>
        </p:nvSpPr>
        <p:spPr bwMode="white">
          <a:xfrm>
            <a:off x="9100952" y="2820364"/>
            <a:ext cx="380952" cy="314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A1D785-4D34-CC64-7F56-5A3365A670C8}"/>
              </a:ext>
            </a:extLst>
          </p:cNvPr>
          <p:cNvSpPr/>
          <p:nvPr/>
        </p:nvSpPr>
        <p:spPr bwMode="white">
          <a:xfrm>
            <a:off x="10358095" y="3249342"/>
            <a:ext cx="361904" cy="30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23C672-0AD7-1827-1044-C8B8AC9A725D}"/>
              </a:ext>
            </a:extLst>
          </p:cNvPr>
          <p:cNvSpPr/>
          <p:nvPr/>
        </p:nvSpPr>
        <p:spPr bwMode="white">
          <a:xfrm>
            <a:off x="5824761" y="3649722"/>
            <a:ext cx="380952" cy="314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68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2938B9-EC5F-974F-B10A-8C6C8FC95C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8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92BBD9F-65BA-B3FA-0170-BF94AB00FBCA}"/>
              </a:ext>
            </a:extLst>
          </p:cNvPr>
          <p:cNvSpPr/>
          <p:nvPr/>
        </p:nvSpPr>
        <p:spPr bwMode="white">
          <a:xfrm>
            <a:off x="7900952" y="3875759"/>
            <a:ext cx="371428" cy="276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FE164A0-FC9E-C3BF-CD0E-AE0B8748D5D4}"/>
              </a:ext>
            </a:extLst>
          </p:cNvPr>
          <p:cNvSpPr/>
          <p:nvPr/>
        </p:nvSpPr>
        <p:spPr bwMode="white">
          <a:xfrm>
            <a:off x="2158095" y="4104341"/>
            <a:ext cx="352380" cy="30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488B0AD-A13A-5307-281B-ACD3864E93A0}"/>
              </a:ext>
            </a:extLst>
          </p:cNvPr>
          <p:cNvSpPr/>
          <p:nvPr/>
        </p:nvSpPr>
        <p:spPr bwMode="white">
          <a:xfrm>
            <a:off x="2843809" y="4113865"/>
            <a:ext cx="371428" cy="276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9ACACF7-C006-CD50-36F9-24924749229F}"/>
              </a:ext>
            </a:extLst>
          </p:cNvPr>
          <p:cNvSpPr/>
          <p:nvPr/>
        </p:nvSpPr>
        <p:spPr bwMode="white">
          <a:xfrm>
            <a:off x="6729523" y="4018623"/>
            <a:ext cx="361905" cy="30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00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2024-08-12T06:33:34Z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