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BB99C-4B7D-176F-45C3-41F4B7B2D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5978"/>
            <a:ext cx="10800000" cy="114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268B6-6A03-4459-B511-42DDBD62E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559E7-12DE-3AA6-58F6-7CF3B3600D2C}"/>
              </a:ext>
            </a:extLst>
          </p:cNvPr>
          <p:cNvSpPr/>
          <p:nvPr/>
        </p:nvSpPr>
        <p:spPr bwMode="white">
          <a:xfrm>
            <a:off x="3396190" y="3592144"/>
            <a:ext cx="209523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0A84DC-6C8B-77CA-CCD0-F1536D570727}"/>
              </a:ext>
            </a:extLst>
          </p:cNvPr>
          <p:cNvSpPr/>
          <p:nvPr/>
        </p:nvSpPr>
        <p:spPr bwMode="white">
          <a:xfrm>
            <a:off x="4358095" y="3592144"/>
            <a:ext cx="219047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80854-4CF6-5D63-03B9-2559FD6B8E7D}"/>
              </a:ext>
            </a:extLst>
          </p:cNvPr>
          <p:cNvSpPr/>
          <p:nvPr/>
        </p:nvSpPr>
        <p:spPr bwMode="white">
          <a:xfrm>
            <a:off x="5196190" y="3592144"/>
            <a:ext cx="209523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D671E-B330-FC33-B7C7-0E8DBF5476FD}"/>
              </a:ext>
            </a:extLst>
          </p:cNvPr>
          <p:cNvSpPr/>
          <p:nvPr/>
        </p:nvSpPr>
        <p:spPr bwMode="white">
          <a:xfrm>
            <a:off x="7720000" y="3592144"/>
            <a:ext cx="219047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50E9A5-4FFB-B0F0-39AC-AAEC67FB3154}"/>
              </a:ext>
            </a:extLst>
          </p:cNvPr>
          <p:cNvSpPr/>
          <p:nvPr/>
        </p:nvSpPr>
        <p:spPr bwMode="white">
          <a:xfrm>
            <a:off x="8148571" y="3677928"/>
            <a:ext cx="323809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01FEEA-3829-DF0D-5CEB-84E989E6E36B}"/>
              </a:ext>
            </a:extLst>
          </p:cNvPr>
          <p:cNvSpPr/>
          <p:nvPr/>
        </p:nvSpPr>
        <p:spPr bwMode="white">
          <a:xfrm>
            <a:off x="8691428" y="3592144"/>
            <a:ext cx="219047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F27E2F-1C22-C6F6-8E3F-102CEBB6F166}"/>
              </a:ext>
            </a:extLst>
          </p:cNvPr>
          <p:cNvSpPr/>
          <p:nvPr/>
        </p:nvSpPr>
        <p:spPr bwMode="white">
          <a:xfrm>
            <a:off x="9520000" y="3592144"/>
            <a:ext cx="219047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815237" y="3501008"/>
            <a:ext cx="360103" cy="3984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6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A9A5A-00BA-7210-B840-010A8CD99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8" name="椭圆 7"/>
          <p:cNvSpPr/>
          <p:nvPr/>
        </p:nvSpPr>
        <p:spPr>
          <a:xfrm>
            <a:off x="1991544" y="177569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63952" y="177569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64352" y="177569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63489" y="249289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63952" y="249289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336297" y="2492896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2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F0C41-EDD0-ED9D-F673-3654EBA37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6F7EC-3689-3F34-EDEB-E0C8EF108BAE}"/>
              </a:ext>
            </a:extLst>
          </p:cNvPr>
          <p:cNvSpPr/>
          <p:nvPr/>
        </p:nvSpPr>
        <p:spPr bwMode="white">
          <a:xfrm>
            <a:off x="3910476" y="1629489"/>
            <a:ext cx="380952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41B819-6640-7318-A657-35C105A436AD}"/>
              </a:ext>
            </a:extLst>
          </p:cNvPr>
          <p:cNvSpPr/>
          <p:nvPr/>
        </p:nvSpPr>
        <p:spPr bwMode="white">
          <a:xfrm>
            <a:off x="2720000" y="4043503"/>
            <a:ext cx="380952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1706F-6773-4AB1-6A82-FD65472D5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90092-A49B-0CDD-EC16-2657FD4C9B86}"/>
              </a:ext>
            </a:extLst>
          </p:cNvPr>
          <p:cNvSpPr/>
          <p:nvPr/>
        </p:nvSpPr>
        <p:spPr bwMode="white">
          <a:xfrm>
            <a:off x="1700952" y="1677043"/>
            <a:ext cx="1609523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01A478-3421-8BBA-F3D1-1254BB9E2B21}"/>
              </a:ext>
            </a:extLst>
          </p:cNvPr>
          <p:cNvSpPr/>
          <p:nvPr/>
        </p:nvSpPr>
        <p:spPr bwMode="white">
          <a:xfrm>
            <a:off x="2205714" y="2545167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0A7B4-96B9-0DAD-715B-078425153A87}"/>
              </a:ext>
            </a:extLst>
          </p:cNvPr>
          <p:cNvSpPr/>
          <p:nvPr/>
        </p:nvSpPr>
        <p:spPr bwMode="white">
          <a:xfrm>
            <a:off x="6434285" y="2545167"/>
            <a:ext cx="19047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14B1E4-1C91-E956-A5D6-4CEE5356E64A}"/>
              </a:ext>
            </a:extLst>
          </p:cNvPr>
          <p:cNvSpPr/>
          <p:nvPr/>
        </p:nvSpPr>
        <p:spPr bwMode="white">
          <a:xfrm>
            <a:off x="7243809" y="2487928"/>
            <a:ext cx="295238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393499-FA2A-6C14-AB8B-817606724B14}"/>
              </a:ext>
            </a:extLst>
          </p:cNvPr>
          <p:cNvSpPr/>
          <p:nvPr/>
        </p:nvSpPr>
        <p:spPr bwMode="white">
          <a:xfrm>
            <a:off x="1691428" y="5168618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05D32D-661D-E898-8A46-4430202C8117}"/>
              </a:ext>
            </a:extLst>
          </p:cNvPr>
          <p:cNvSpPr/>
          <p:nvPr/>
        </p:nvSpPr>
        <p:spPr bwMode="white">
          <a:xfrm>
            <a:off x="2672380" y="5168618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B8A9DB-D035-86B5-B79A-2477727993A0}"/>
              </a:ext>
            </a:extLst>
          </p:cNvPr>
          <p:cNvSpPr/>
          <p:nvPr/>
        </p:nvSpPr>
        <p:spPr bwMode="white">
          <a:xfrm>
            <a:off x="3510476" y="5168618"/>
            <a:ext cx="190476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1F94DD-1805-678E-8823-56B62DE09645}"/>
              </a:ext>
            </a:extLst>
          </p:cNvPr>
          <p:cNvSpPr/>
          <p:nvPr/>
        </p:nvSpPr>
        <p:spPr bwMode="white">
          <a:xfrm>
            <a:off x="6558095" y="5168618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980D30-1F24-BCC2-9739-E31561CBC3C6}"/>
              </a:ext>
            </a:extLst>
          </p:cNvPr>
          <p:cNvSpPr/>
          <p:nvPr/>
        </p:nvSpPr>
        <p:spPr bwMode="white">
          <a:xfrm>
            <a:off x="7539047" y="5168618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D9E312-14C1-3AB1-52FF-6B0CD1ACFAB8}"/>
              </a:ext>
            </a:extLst>
          </p:cNvPr>
          <p:cNvSpPr/>
          <p:nvPr/>
        </p:nvSpPr>
        <p:spPr bwMode="white">
          <a:xfrm>
            <a:off x="8358095" y="5178158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14B1E4-1C91-E956-A5D6-4CEE5356E64A}"/>
              </a:ext>
            </a:extLst>
          </p:cNvPr>
          <p:cNvSpPr/>
          <p:nvPr/>
        </p:nvSpPr>
        <p:spPr bwMode="white">
          <a:xfrm>
            <a:off x="7648570" y="2449769"/>
            <a:ext cx="2335862" cy="47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426" y="1440553"/>
            <a:ext cx="2305500" cy="761181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2138828" y="5168618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78043" y="5133811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04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