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0A442E-6888-FDDA-84D2-E959BA2362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/>
          <a:stretch/>
        </p:blipFill>
        <p:spPr>
          <a:xfrm>
            <a:off x="3259295" y="2636912"/>
            <a:ext cx="5673410" cy="1584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24E32F-B34E-420A-2CC8-3D5340CCEA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3CB89A-9B37-464E-991A-7199BFFAF159}"/>
              </a:ext>
            </a:extLst>
          </p:cNvPr>
          <p:cNvSpPr/>
          <p:nvPr/>
        </p:nvSpPr>
        <p:spPr bwMode="white">
          <a:xfrm>
            <a:off x="3453333" y="2228688"/>
            <a:ext cx="400000" cy="343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90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CBE83-A25D-04FD-3FC7-FC0F849425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B46E83-90E5-ADC7-FECD-0AC0E56D45DD}"/>
              </a:ext>
            </a:extLst>
          </p:cNvPr>
          <p:cNvSpPr/>
          <p:nvPr/>
        </p:nvSpPr>
        <p:spPr bwMode="white">
          <a:xfrm>
            <a:off x="2320000" y="1792989"/>
            <a:ext cx="228571" cy="2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132451-1D38-D6E1-C490-2F75E0F4175F}"/>
              </a:ext>
            </a:extLst>
          </p:cNvPr>
          <p:cNvSpPr/>
          <p:nvPr/>
        </p:nvSpPr>
        <p:spPr bwMode="white">
          <a:xfrm>
            <a:off x="5034285" y="1792989"/>
            <a:ext cx="219047" cy="2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15BB70-A57F-A349-2947-C6B6299FD44A}"/>
              </a:ext>
            </a:extLst>
          </p:cNvPr>
          <p:cNvSpPr/>
          <p:nvPr/>
        </p:nvSpPr>
        <p:spPr bwMode="white">
          <a:xfrm>
            <a:off x="7739047" y="1792989"/>
            <a:ext cx="228571" cy="2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CC0A3F-F5B0-62BE-15A0-388ECF26830A}"/>
              </a:ext>
            </a:extLst>
          </p:cNvPr>
          <p:cNvSpPr/>
          <p:nvPr/>
        </p:nvSpPr>
        <p:spPr bwMode="white">
          <a:xfrm>
            <a:off x="10443809" y="1792989"/>
            <a:ext cx="238095" cy="2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70F2C0-EBB0-B079-9899-64B69FCADE1C}"/>
              </a:ext>
            </a:extLst>
          </p:cNvPr>
          <p:cNvSpPr/>
          <p:nvPr/>
        </p:nvSpPr>
        <p:spPr bwMode="white">
          <a:xfrm>
            <a:off x="2320000" y="2500011"/>
            <a:ext cx="228571" cy="25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6B272C-F486-52DE-2554-064C2A77C4F7}"/>
              </a:ext>
            </a:extLst>
          </p:cNvPr>
          <p:cNvSpPr/>
          <p:nvPr/>
        </p:nvSpPr>
        <p:spPr bwMode="white">
          <a:xfrm>
            <a:off x="5034285" y="2500011"/>
            <a:ext cx="228571" cy="2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F38751-4278-97DD-BFCE-853ACA5B99F1}"/>
              </a:ext>
            </a:extLst>
          </p:cNvPr>
          <p:cNvSpPr/>
          <p:nvPr/>
        </p:nvSpPr>
        <p:spPr bwMode="white">
          <a:xfrm>
            <a:off x="7758095" y="2500011"/>
            <a:ext cx="200000" cy="2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CB0B2A-BFDF-89BF-DF02-1F4076FA9608}"/>
              </a:ext>
            </a:extLst>
          </p:cNvPr>
          <p:cNvSpPr/>
          <p:nvPr/>
        </p:nvSpPr>
        <p:spPr bwMode="white">
          <a:xfrm>
            <a:off x="10462857" y="2500011"/>
            <a:ext cx="200000" cy="2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108167-C2A0-533F-C2C6-6487C9DD3FCF}"/>
              </a:ext>
            </a:extLst>
          </p:cNvPr>
          <p:cNvSpPr/>
          <p:nvPr/>
        </p:nvSpPr>
        <p:spPr bwMode="white">
          <a:xfrm>
            <a:off x="2320000" y="3207034"/>
            <a:ext cx="228571" cy="25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9FC8023-5E96-F90C-4076-A5762F41F3A2}"/>
              </a:ext>
            </a:extLst>
          </p:cNvPr>
          <p:cNvSpPr/>
          <p:nvPr/>
        </p:nvSpPr>
        <p:spPr bwMode="white">
          <a:xfrm>
            <a:off x="5034285" y="3207034"/>
            <a:ext cx="228571" cy="25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C731EA4-F011-2217-A917-2D220A44D226}"/>
              </a:ext>
            </a:extLst>
          </p:cNvPr>
          <p:cNvSpPr/>
          <p:nvPr/>
        </p:nvSpPr>
        <p:spPr bwMode="white">
          <a:xfrm>
            <a:off x="7739047" y="3207034"/>
            <a:ext cx="228571" cy="25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3023D34-E0E2-9F92-0C5E-6015E762CCDD}"/>
              </a:ext>
            </a:extLst>
          </p:cNvPr>
          <p:cNvSpPr/>
          <p:nvPr/>
        </p:nvSpPr>
        <p:spPr bwMode="white">
          <a:xfrm>
            <a:off x="10443809" y="3207034"/>
            <a:ext cx="238095" cy="25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29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9421BE-E7F3-705E-D335-41ECD4E6B5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5F65B4-232C-7D44-B72F-C3F73C5EECD0}"/>
              </a:ext>
            </a:extLst>
          </p:cNvPr>
          <p:cNvSpPr/>
          <p:nvPr/>
        </p:nvSpPr>
        <p:spPr bwMode="white">
          <a:xfrm>
            <a:off x="3605714" y="5481508"/>
            <a:ext cx="314285" cy="26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94636D-591D-854B-4410-B9010D60A83B}"/>
              </a:ext>
            </a:extLst>
          </p:cNvPr>
          <p:cNvSpPr/>
          <p:nvPr/>
        </p:nvSpPr>
        <p:spPr bwMode="white">
          <a:xfrm>
            <a:off x="4558095" y="5471972"/>
            <a:ext cx="352380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F760B2-0D55-312B-DB4A-C9C77E431C81}"/>
              </a:ext>
            </a:extLst>
          </p:cNvPr>
          <p:cNvSpPr/>
          <p:nvPr/>
        </p:nvSpPr>
        <p:spPr bwMode="white">
          <a:xfrm>
            <a:off x="8110476" y="5500580"/>
            <a:ext cx="352380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88E204-9EED-8352-2248-792E37478D6E}"/>
              </a:ext>
            </a:extLst>
          </p:cNvPr>
          <p:cNvSpPr/>
          <p:nvPr/>
        </p:nvSpPr>
        <p:spPr bwMode="white">
          <a:xfrm>
            <a:off x="10815238" y="5510116"/>
            <a:ext cx="314285" cy="26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76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8D587B-190A-85FE-AA82-66FBEB978E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5F2C17-2C93-5B5E-DC7F-9C62D28406DA}"/>
              </a:ext>
            </a:extLst>
          </p:cNvPr>
          <p:cNvSpPr/>
          <p:nvPr/>
        </p:nvSpPr>
        <p:spPr bwMode="white">
          <a:xfrm>
            <a:off x="3529523" y="999568"/>
            <a:ext cx="3257142" cy="343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1C00B6-47A9-F9E1-68DE-CFB8441E9F59}"/>
              </a:ext>
            </a:extLst>
          </p:cNvPr>
          <p:cNvSpPr/>
          <p:nvPr/>
        </p:nvSpPr>
        <p:spPr bwMode="white">
          <a:xfrm>
            <a:off x="7758095" y="1723970"/>
            <a:ext cx="1114284" cy="29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D09FD9-E847-911C-994C-BB737FB8665A}"/>
              </a:ext>
            </a:extLst>
          </p:cNvPr>
          <p:cNvSpPr/>
          <p:nvPr/>
        </p:nvSpPr>
        <p:spPr bwMode="white">
          <a:xfrm>
            <a:off x="7767619" y="2429310"/>
            <a:ext cx="1457142" cy="31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08DCE0-6159-1250-35CC-2A177C00D051}"/>
              </a:ext>
            </a:extLst>
          </p:cNvPr>
          <p:cNvSpPr/>
          <p:nvPr/>
        </p:nvSpPr>
        <p:spPr bwMode="white">
          <a:xfrm>
            <a:off x="7777142" y="3134649"/>
            <a:ext cx="2171428" cy="31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8FF734-2EAA-9FBB-B6CA-C1E6E2DBA640}"/>
              </a:ext>
            </a:extLst>
          </p:cNvPr>
          <p:cNvSpPr/>
          <p:nvPr/>
        </p:nvSpPr>
        <p:spPr bwMode="white">
          <a:xfrm>
            <a:off x="3234285" y="4592986"/>
            <a:ext cx="228571" cy="2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96E000-7DA0-7ED4-E540-C9386DA48072}"/>
              </a:ext>
            </a:extLst>
          </p:cNvPr>
          <p:cNvSpPr/>
          <p:nvPr/>
        </p:nvSpPr>
        <p:spPr bwMode="white">
          <a:xfrm>
            <a:off x="6681904" y="4592986"/>
            <a:ext cx="200000" cy="2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05DE8A-09B5-6AAB-DDF5-E0892CFE3447}"/>
              </a:ext>
            </a:extLst>
          </p:cNvPr>
          <p:cNvSpPr/>
          <p:nvPr/>
        </p:nvSpPr>
        <p:spPr bwMode="white">
          <a:xfrm>
            <a:off x="1520000" y="5422237"/>
            <a:ext cx="1323809" cy="35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B7E343-588E-6EC2-CCA9-3533B280B78B}"/>
              </a:ext>
            </a:extLst>
          </p:cNvPr>
          <p:cNvSpPr/>
          <p:nvPr/>
        </p:nvSpPr>
        <p:spPr bwMode="white">
          <a:xfrm>
            <a:off x="3405714" y="5422237"/>
            <a:ext cx="876190" cy="35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F50C6F-F74A-97CA-E7A9-9C655C8FE74E}"/>
              </a:ext>
            </a:extLst>
          </p:cNvPr>
          <p:cNvSpPr/>
          <p:nvPr/>
        </p:nvSpPr>
        <p:spPr bwMode="white">
          <a:xfrm>
            <a:off x="5243809" y="5422237"/>
            <a:ext cx="2533333" cy="35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A7F4D2D-58B0-6E4D-FF8C-723ACB08E0C6}"/>
              </a:ext>
            </a:extLst>
          </p:cNvPr>
          <p:cNvSpPr/>
          <p:nvPr/>
        </p:nvSpPr>
        <p:spPr bwMode="white">
          <a:xfrm>
            <a:off x="8329523" y="5431768"/>
            <a:ext cx="2152381" cy="31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8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0C6590-906B-C062-6903-150C696771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39B528-03C9-4324-B7D8-2C9681DFC28A}"/>
              </a:ext>
            </a:extLst>
          </p:cNvPr>
          <p:cNvSpPr/>
          <p:nvPr/>
        </p:nvSpPr>
        <p:spPr bwMode="white">
          <a:xfrm>
            <a:off x="2167619" y="3333897"/>
            <a:ext cx="228571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4066CA-2934-E364-3080-59F6C63726BD}"/>
              </a:ext>
            </a:extLst>
          </p:cNvPr>
          <p:cNvSpPr/>
          <p:nvPr/>
        </p:nvSpPr>
        <p:spPr bwMode="white">
          <a:xfrm>
            <a:off x="3129523" y="3333897"/>
            <a:ext cx="190476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16A7FE-666A-0A68-8C34-175943D53C76}"/>
              </a:ext>
            </a:extLst>
          </p:cNvPr>
          <p:cNvSpPr/>
          <p:nvPr/>
        </p:nvSpPr>
        <p:spPr bwMode="white">
          <a:xfrm>
            <a:off x="4053333" y="3333897"/>
            <a:ext cx="228571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29DD99-EE7F-1E98-1A1D-CDF27B69D0D3}"/>
              </a:ext>
            </a:extLst>
          </p:cNvPr>
          <p:cNvSpPr/>
          <p:nvPr/>
        </p:nvSpPr>
        <p:spPr bwMode="white">
          <a:xfrm>
            <a:off x="7577142" y="3438706"/>
            <a:ext cx="228571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6B97A5-4A16-B944-A8BE-9A7884343599}"/>
              </a:ext>
            </a:extLst>
          </p:cNvPr>
          <p:cNvSpPr/>
          <p:nvPr/>
        </p:nvSpPr>
        <p:spPr bwMode="white">
          <a:xfrm>
            <a:off x="8672380" y="3438706"/>
            <a:ext cx="200000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E0134F-5F2D-25D4-6FE4-710B24C20483}"/>
              </a:ext>
            </a:extLst>
          </p:cNvPr>
          <p:cNvSpPr/>
          <p:nvPr/>
        </p:nvSpPr>
        <p:spPr bwMode="white">
          <a:xfrm>
            <a:off x="9605714" y="3438706"/>
            <a:ext cx="228571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19E75B-507A-C304-F647-43A5C3680A13}"/>
              </a:ext>
            </a:extLst>
          </p:cNvPr>
          <p:cNvSpPr/>
          <p:nvPr/>
        </p:nvSpPr>
        <p:spPr bwMode="white">
          <a:xfrm>
            <a:off x="1805714" y="6182808"/>
            <a:ext cx="228571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22F34B-FA3F-3A96-A53D-B7138BFDD730}"/>
              </a:ext>
            </a:extLst>
          </p:cNvPr>
          <p:cNvSpPr/>
          <p:nvPr/>
        </p:nvSpPr>
        <p:spPr bwMode="white">
          <a:xfrm>
            <a:off x="2758095" y="6182808"/>
            <a:ext cx="200000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08FB1FD-7AD5-4862-4056-F290D8831C86}"/>
              </a:ext>
            </a:extLst>
          </p:cNvPr>
          <p:cNvSpPr/>
          <p:nvPr/>
        </p:nvSpPr>
        <p:spPr bwMode="white">
          <a:xfrm>
            <a:off x="3691428" y="6173280"/>
            <a:ext cx="228571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D0B59C1-0044-3145-98FD-7B3273FA56BE}"/>
              </a:ext>
            </a:extLst>
          </p:cNvPr>
          <p:cNvSpPr/>
          <p:nvPr/>
        </p:nvSpPr>
        <p:spPr bwMode="white">
          <a:xfrm>
            <a:off x="7224761" y="6173280"/>
            <a:ext cx="228572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653BF4F-FBC1-E692-31FC-44306B6FDAB8}"/>
              </a:ext>
            </a:extLst>
          </p:cNvPr>
          <p:cNvSpPr/>
          <p:nvPr/>
        </p:nvSpPr>
        <p:spPr bwMode="white">
          <a:xfrm>
            <a:off x="8291428" y="6173280"/>
            <a:ext cx="228571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68C7703-2ADA-2C41-33E2-73D832035714}"/>
              </a:ext>
            </a:extLst>
          </p:cNvPr>
          <p:cNvSpPr/>
          <p:nvPr/>
        </p:nvSpPr>
        <p:spPr bwMode="white">
          <a:xfrm>
            <a:off x="9243809" y="6173280"/>
            <a:ext cx="228571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53332" y="3386196"/>
            <a:ext cx="371429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7686666" y="6111241"/>
            <a:ext cx="371429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433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A41426-D642-CC4D-4E13-F020B83B82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72D336-8833-DE30-E148-792BB9AF969B}"/>
              </a:ext>
            </a:extLst>
          </p:cNvPr>
          <p:cNvSpPr/>
          <p:nvPr/>
        </p:nvSpPr>
        <p:spPr bwMode="white">
          <a:xfrm>
            <a:off x="5434285" y="4307890"/>
            <a:ext cx="228571" cy="2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6025F4-2DA9-64F1-EE7A-71F6DAE685E0}"/>
              </a:ext>
            </a:extLst>
          </p:cNvPr>
          <p:cNvSpPr/>
          <p:nvPr/>
        </p:nvSpPr>
        <p:spPr bwMode="white">
          <a:xfrm>
            <a:off x="6520000" y="4307890"/>
            <a:ext cx="200000" cy="2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A2F74D-39F7-6EAE-D65D-5B07B218CCFC}"/>
              </a:ext>
            </a:extLst>
          </p:cNvPr>
          <p:cNvSpPr/>
          <p:nvPr/>
        </p:nvSpPr>
        <p:spPr bwMode="white">
          <a:xfrm>
            <a:off x="7453333" y="4307890"/>
            <a:ext cx="219047" cy="2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905713" y="4236399"/>
            <a:ext cx="371429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42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9E9531-3D68-4D41-92C1-8CC132B982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2C4BB2-5CDD-A468-7D98-C82FF4040EBF}"/>
              </a:ext>
            </a:extLst>
          </p:cNvPr>
          <p:cNvSpPr/>
          <p:nvPr/>
        </p:nvSpPr>
        <p:spPr bwMode="white">
          <a:xfrm>
            <a:off x="3681904" y="1962942"/>
            <a:ext cx="228571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C35DC0-B141-2ED9-7F63-19B90ACDEAC2}"/>
              </a:ext>
            </a:extLst>
          </p:cNvPr>
          <p:cNvSpPr/>
          <p:nvPr/>
        </p:nvSpPr>
        <p:spPr bwMode="white">
          <a:xfrm>
            <a:off x="4758095" y="1953405"/>
            <a:ext cx="228571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0A02CF-5AC5-593C-839C-C18E7DBA2B1A}"/>
              </a:ext>
            </a:extLst>
          </p:cNvPr>
          <p:cNvSpPr/>
          <p:nvPr/>
        </p:nvSpPr>
        <p:spPr bwMode="white">
          <a:xfrm>
            <a:off x="5700952" y="1953405"/>
            <a:ext cx="228571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F49F5D-C399-5633-3F5B-95AEE36E6549}"/>
              </a:ext>
            </a:extLst>
          </p:cNvPr>
          <p:cNvSpPr/>
          <p:nvPr/>
        </p:nvSpPr>
        <p:spPr bwMode="white">
          <a:xfrm>
            <a:off x="3710476" y="3555678"/>
            <a:ext cx="228571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3065C8-EFDE-90E6-FBF2-5A0F885512B2}"/>
              </a:ext>
            </a:extLst>
          </p:cNvPr>
          <p:cNvSpPr/>
          <p:nvPr/>
        </p:nvSpPr>
        <p:spPr bwMode="white">
          <a:xfrm>
            <a:off x="4186666" y="3651052"/>
            <a:ext cx="342857" cy="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309F3F-F0C3-5F27-7FB5-2B1B0B7D992E}"/>
              </a:ext>
            </a:extLst>
          </p:cNvPr>
          <p:cNvSpPr/>
          <p:nvPr/>
        </p:nvSpPr>
        <p:spPr bwMode="white">
          <a:xfrm>
            <a:off x="4777142" y="3555678"/>
            <a:ext cx="228571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89EC33-2DEA-CFE3-47D2-A7F71AED9EB8}"/>
              </a:ext>
            </a:extLst>
          </p:cNvPr>
          <p:cNvSpPr/>
          <p:nvPr/>
        </p:nvSpPr>
        <p:spPr bwMode="white">
          <a:xfrm>
            <a:off x="5739047" y="3555678"/>
            <a:ext cx="200000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AD15E4-C663-43BD-6603-C7E096ACDC72}"/>
              </a:ext>
            </a:extLst>
          </p:cNvPr>
          <p:cNvSpPr/>
          <p:nvPr/>
        </p:nvSpPr>
        <p:spPr bwMode="white">
          <a:xfrm>
            <a:off x="7091428" y="5587132"/>
            <a:ext cx="238095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38D2645-6268-CE43-B3CB-1CC8A68D5E49}"/>
              </a:ext>
            </a:extLst>
          </p:cNvPr>
          <p:cNvSpPr/>
          <p:nvPr/>
        </p:nvSpPr>
        <p:spPr bwMode="white">
          <a:xfrm>
            <a:off x="7577142" y="5682506"/>
            <a:ext cx="342858" cy="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03C1EED-3DD0-E084-EFCD-B99589E3501B}"/>
              </a:ext>
            </a:extLst>
          </p:cNvPr>
          <p:cNvSpPr/>
          <p:nvPr/>
        </p:nvSpPr>
        <p:spPr bwMode="white">
          <a:xfrm>
            <a:off x="8167619" y="5587132"/>
            <a:ext cx="228572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C91107B-313A-9FC3-C29D-16B5BF46D15E}"/>
              </a:ext>
            </a:extLst>
          </p:cNvPr>
          <p:cNvSpPr/>
          <p:nvPr/>
        </p:nvSpPr>
        <p:spPr bwMode="white">
          <a:xfrm>
            <a:off x="9110476" y="5587132"/>
            <a:ext cx="228571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154077" y="1886727"/>
            <a:ext cx="371429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265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797FD-F689-CFFC-B48B-FCE1257F4A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212976"/>
            <a:ext cx="936104" cy="8651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212976"/>
            <a:ext cx="936104" cy="8651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5995" y="3212976"/>
            <a:ext cx="936104" cy="8651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212976"/>
            <a:ext cx="936104" cy="86518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0261" y="3212976"/>
            <a:ext cx="936104" cy="86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65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2E03BC-2825-BEB6-7A22-83DAA68218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36CA26-0E81-6C2D-CCFC-C87F90CC407A}"/>
              </a:ext>
            </a:extLst>
          </p:cNvPr>
          <p:cNvSpPr/>
          <p:nvPr/>
        </p:nvSpPr>
        <p:spPr bwMode="white">
          <a:xfrm>
            <a:off x="3967619" y="2494792"/>
            <a:ext cx="219047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055DB1-9332-9A28-A0C6-741D2B64AC55}"/>
              </a:ext>
            </a:extLst>
          </p:cNvPr>
          <p:cNvSpPr/>
          <p:nvPr/>
        </p:nvSpPr>
        <p:spPr bwMode="white">
          <a:xfrm>
            <a:off x="5043809" y="2494792"/>
            <a:ext cx="219047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2F686E-B791-A8C2-6044-B3E8AF03B87B}"/>
              </a:ext>
            </a:extLst>
          </p:cNvPr>
          <p:cNvSpPr/>
          <p:nvPr/>
        </p:nvSpPr>
        <p:spPr bwMode="white">
          <a:xfrm>
            <a:off x="8310476" y="2494792"/>
            <a:ext cx="219047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EDD951-1D5F-3EDA-FD06-B45A6ECC0FCB}"/>
              </a:ext>
            </a:extLst>
          </p:cNvPr>
          <p:cNvSpPr/>
          <p:nvPr/>
        </p:nvSpPr>
        <p:spPr bwMode="white">
          <a:xfrm>
            <a:off x="10434285" y="2494792"/>
            <a:ext cx="219047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97F914-5738-737F-F386-0C2D20E7784F}"/>
              </a:ext>
            </a:extLst>
          </p:cNvPr>
          <p:cNvSpPr/>
          <p:nvPr/>
        </p:nvSpPr>
        <p:spPr bwMode="white">
          <a:xfrm>
            <a:off x="8415238" y="3647260"/>
            <a:ext cx="219047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B61562-DA39-9563-5911-CDABDD97CBAD}"/>
              </a:ext>
            </a:extLst>
          </p:cNvPr>
          <p:cNvSpPr/>
          <p:nvPr/>
        </p:nvSpPr>
        <p:spPr bwMode="white">
          <a:xfrm>
            <a:off x="8415238" y="4571140"/>
            <a:ext cx="228572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66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D745C2-C19E-F004-76C2-0DBE14B9E7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59FE1B-9123-A23B-9A4B-DF117C8D2038}"/>
              </a:ext>
            </a:extLst>
          </p:cNvPr>
          <p:cNvSpPr/>
          <p:nvPr/>
        </p:nvSpPr>
        <p:spPr bwMode="white">
          <a:xfrm>
            <a:off x="1605714" y="2687164"/>
            <a:ext cx="219047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00EB9F-98C4-E5FF-2BFC-E64023309EE1}"/>
              </a:ext>
            </a:extLst>
          </p:cNvPr>
          <p:cNvSpPr/>
          <p:nvPr/>
        </p:nvSpPr>
        <p:spPr bwMode="white">
          <a:xfrm>
            <a:off x="5100952" y="2687164"/>
            <a:ext cx="238095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F5D3DA-496D-4CE5-6C3D-2B5156404B46}"/>
              </a:ext>
            </a:extLst>
          </p:cNvPr>
          <p:cNvSpPr/>
          <p:nvPr/>
        </p:nvSpPr>
        <p:spPr bwMode="white">
          <a:xfrm>
            <a:off x="8377142" y="2677629"/>
            <a:ext cx="228571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E3FF65-BCBB-BE3F-54F9-03D5EE8EC69F}"/>
              </a:ext>
            </a:extLst>
          </p:cNvPr>
          <p:cNvSpPr/>
          <p:nvPr/>
        </p:nvSpPr>
        <p:spPr bwMode="white">
          <a:xfrm>
            <a:off x="3900952" y="3526172"/>
            <a:ext cx="228571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1140EE-5865-28DC-AE7D-28DFC057DD64}"/>
              </a:ext>
            </a:extLst>
          </p:cNvPr>
          <p:cNvSpPr/>
          <p:nvPr/>
        </p:nvSpPr>
        <p:spPr bwMode="white">
          <a:xfrm>
            <a:off x="4910476" y="3526172"/>
            <a:ext cx="238095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D815FB-A03D-4795-39D4-102AE24357C5}"/>
              </a:ext>
            </a:extLst>
          </p:cNvPr>
          <p:cNvSpPr/>
          <p:nvPr/>
        </p:nvSpPr>
        <p:spPr bwMode="white">
          <a:xfrm>
            <a:off x="6881904" y="3526172"/>
            <a:ext cx="228571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DBD7F2D-4ECF-C072-862A-13A7A1CDB9E7}"/>
              </a:ext>
            </a:extLst>
          </p:cNvPr>
          <p:cNvSpPr/>
          <p:nvPr/>
        </p:nvSpPr>
        <p:spPr bwMode="white">
          <a:xfrm>
            <a:off x="7881904" y="3516637"/>
            <a:ext cx="228571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339047" y="3429000"/>
            <a:ext cx="371429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7300951" y="3429000"/>
            <a:ext cx="371429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678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3160FD-46CE-85FD-5A3A-3464407C80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02B33E-AEC8-F41C-7991-E10EDBB13A2B}"/>
              </a:ext>
            </a:extLst>
          </p:cNvPr>
          <p:cNvSpPr/>
          <p:nvPr/>
        </p:nvSpPr>
        <p:spPr bwMode="white">
          <a:xfrm>
            <a:off x="8396190" y="1104200"/>
            <a:ext cx="361904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4BE52A-2A8D-C267-3471-5225891BC531}"/>
              </a:ext>
            </a:extLst>
          </p:cNvPr>
          <p:cNvSpPr/>
          <p:nvPr/>
        </p:nvSpPr>
        <p:spPr bwMode="white">
          <a:xfrm>
            <a:off x="8129523" y="1999472"/>
            <a:ext cx="390476" cy="25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10CEE3-B72B-1125-50DA-9A479552735F}"/>
              </a:ext>
            </a:extLst>
          </p:cNvPr>
          <p:cNvSpPr/>
          <p:nvPr/>
        </p:nvSpPr>
        <p:spPr bwMode="white">
          <a:xfrm>
            <a:off x="8462857" y="2885221"/>
            <a:ext cx="380952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4E351D-B2C1-DEA1-D31A-BD7DA3D1E403}"/>
              </a:ext>
            </a:extLst>
          </p:cNvPr>
          <p:cNvSpPr/>
          <p:nvPr/>
        </p:nvSpPr>
        <p:spPr bwMode="white">
          <a:xfrm>
            <a:off x="8415238" y="3742396"/>
            <a:ext cx="380952" cy="2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15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649029-EC29-0A90-0C67-5192C00DFC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9BF1D7-D2CC-71BE-CC52-7A54A6D68DC0}"/>
              </a:ext>
            </a:extLst>
          </p:cNvPr>
          <p:cNvSpPr/>
          <p:nvPr/>
        </p:nvSpPr>
        <p:spPr bwMode="white">
          <a:xfrm>
            <a:off x="7758095" y="1237853"/>
            <a:ext cx="380952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1AA4F3-8CEA-CADE-35AA-F0CD9C551F2E}"/>
              </a:ext>
            </a:extLst>
          </p:cNvPr>
          <p:cNvSpPr/>
          <p:nvPr/>
        </p:nvSpPr>
        <p:spPr bwMode="white">
          <a:xfrm>
            <a:off x="6491428" y="1924122"/>
            <a:ext cx="380953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15480" y="3645024"/>
            <a:ext cx="371429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4356419" y="3645024"/>
            <a:ext cx="371429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7297359" y="3645024"/>
            <a:ext cx="310810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1415480" y="4437112"/>
            <a:ext cx="371429" cy="3188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4295800" y="4425884"/>
            <a:ext cx="371429" cy="38151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7297359" y="4401108"/>
            <a:ext cx="310810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389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E92D55-1515-1F91-D5E1-D2278053D6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EC57D5-31D9-864B-45B4-6DAF8D159E76}"/>
              </a:ext>
            </a:extLst>
          </p:cNvPr>
          <p:cNvSpPr/>
          <p:nvPr/>
        </p:nvSpPr>
        <p:spPr bwMode="white">
          <a:xfrm>
            <a:off x="6681904" y="1953203"/>
            <a:ext cx="238095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65AAA5-E688-991F-AE1A-E32451EAC942}"/>
              </a:ext>
            </a:extLst>
          </p:cNvPr>
          <p:cNvSpPr/>
          <p:nvPr/>
        </p:nvSpPr>
        <p:spPr bwMode="white">
          <a:xfrm>
            <a:off x="9996190" y="1953203"/>
            <a:ext cx="228571" cy="25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547F2B-6F17-732D-557E-5B49273AC62E}"/>
              </a:ext>
            </a:extLst>
          </p:cNvPr>
          <p:cNvSpPr/>
          <p:nvPr/>
        </p:nvSpPr>
        <p:spPr bwMode="white">
          <a:xfrm>
            <a:off x="4691428" y="2639769"/>
            <a:ext cx="390476" cy="25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45533B-3B98-7FA0-3F6F-804A1B7D2ECB}"/>
              </a:ext>
            </a:extLst>
          </p:cNvPr>
          <p:cNvSpPr/>
          <p:nvPr/>
        </p:nvSpPr>
        <p:spPr bwMode="white">
          <a:xfrm>
            <a:off x="6805714" y="3326334"/>
            <a:ext cx="228571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ABB532-EB9D-61ED-2D12-A51803697C72}"/>
              </a:ext>
            </a:extLst>
          </p:cNvPr>
          <p:cNvSpPr/>
          <p:nvPr/>
        </p:nvSpPr>
        <p:spPr bwMode="white">
          <a:xfrm>
            <a:off x="2510476" y="4012900"/>
            <a:ext cx="933333" cy="276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17FF33-91A4-97C5-D5DB-A4AA548DDE84}"/>
              </a:ext>
            </a:extLst>
          </p:cNvPr>
          <p:cNvSpPr/>
          <p:nvPr/>
        </p:nvSpPr>
        <p:spPr bwMode="white">
          <a:xfrm>
            <a:off x="7748571" y="4709001"/>
            <a:ext cx="580952" cy="26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629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C10E47-3DDB-0E36-4867-229E5AF963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0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5490A2-4367-F288-CDA2-DE035E5DAEA7}"/>
              </a:ext>
            </a:extLst>
          </p:cNvPr>
          <p:cNvSpPr/>
          <p:nvPr/>
        </p:nvSpPr>
        <p:spPr bwMode="white">
          <a:xfrm>
            <a:off x="7834285" y="1733882"/>
            <a:ext cx="400000" cy="34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E93AD4-6D8D-9FD1-B6B1-25518198E7E6}"/>
              </a:ext>
            </a:extLst>
          </p:cNvPr>
          <p:cNvSpPr/>
          <p:nvPr/>
        </p:nvSpPr>
        <p:spPr bwMode="white">
          <a:xfrm>
            <a:off x="6834285" y="3192830"/>
            <a:ext cx="400001" cy="34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33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CCBD6-2F5F-2D2F-CFA0-58C3D7CAA6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BE1E8E-FDB3-D557-3678-2AAED2AE7DD4}"/>
              </a:ext>
            </a:extLst>
          </p:cNvPr>
          <p:cNvSpPr/>
          <p:nvPr/>
        </p:nvSpPr>
        <p:spPr bwMode="white">
          <a:xfrm>
            <a:off x="4139047" y="1018810"/>
            <a:ext cx="409523" cy="34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3735F7-0738-E0E5-D564-2091B5F7744A}"/>
              </a:ext>
            </a:extLst>
          </p:cNvPr>
          <p:cNvSpPr/>
          <p:nvPr/>
        </p:nvSpPr>
        <p:spPr bwMode="white">
          <a:xfrm>
            <a:off x="5405714" y="2831518"/>
            <a:ext cx="400000" cy="34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81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12</Words>
  <Application>Microsoft Office PowerPoint</Application>
  <PresentationFormat>宽屏</PresentationFormat>
  <Paragraphs>12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63</cp:revision>
  <dcterms:created xsi:type="dcterms:W3CDTF">2015-09-16T06:44:00Z</dcterms:created>
  <dcterms:modified xsi:type="dcterms:W3CDTF">2024-08-12T04:48:06Z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