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EEE608-B2CD-9251-BB22-5BC3E1CD0C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8" b="30361"/>
          <a:stretch/>
        </p:blipFill>
        <p:spPr>
          <a:xfrm>
            <a:off x="2495600" y="2628199"/>
            <a:ext cx="7284522" cy="166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48E861-217A-4501-74F2-6CC1EFC187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9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DBE973-0F78-A226-2E81-66B1AA3B9642}"/>
              </a:ext>
            </a:extLst>
          </p:cNvPr>
          <p:cNvSpPr/>
          <p:nvPr/>
        </p:nvSpPr>
        <p:spPr bwMode="white">
          <a:xfrm>
            <a:off x="4605714" y="3818532"/>
            <a:ext cx="219047" cy="2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002299-05CF-6BC2-19E6-F7EBE5056034}"/>
              </a:ext>
            </a:extLst>
          </p:cNvPr>
          <p:cNvSpPr/>
          <p:nvPr/>
        </p:nvSpPr>
        <p:spPr bwMode="white">
          <a:xfrm>
            <a:off x="5577142" y="3818532"/>
            <a:ext cx="219047" cy="2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9487FA-3791-4532-A384-0F5ABEE46734}"/>
              </a:ext>
            </a:extLst>
          </p:cNvPr>
          <p:cNvSpPr/>
          <p:nvPr/>
        </p:nvSpPr>
        <p:spPr bwMode="white">
          <a:xfrm>
            <a:off x="9777142" y="3799484"/>
            <a:ext cx="219047" cy="2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E53301-BFD2-8EEB-6D4E-2EE31E110DD3}"/>
              </a:ext>
            </a:extLst>
          </p:cNvPr>
          <p:cNvSpPr/>
          <p:nvPr/>
        </p:nvSpPr>
        <p:spPr bwMode="white">
          <a:xfrm>
            <a:off x="10758095" y="3799484"/>
            <a:ext cx="209523" cy="2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125E790-FD02-57B4-4BDD-75BFB2960D3D}"/>
              </a:ext>
            </a:extLst>
          </p:cNvPr>
          <p:cNvSpPr/>
          <p:nvPr/>
        </p:nvSpPr>
        <p:spPr bwMode="white">
          <a:xfrm>
            <a:off x="4605714" y="4751884"/>
            <a:ext cx="219047" cy="2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5C1493A-E1A6-6B0B-7A7F-98C85CF22878}"/>
              </a:ext>
            </a:extLst>
          </p:cNvPr>
          <p:cNvSpPr/>
          <p:nvPr/>
        </p:nvSpPr>
        <p:spPr bwMode="white">
          <a:xfrm>
            <a:off x="5577142" y="4751884"/>
            <a:ext cx="219047" cy="2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0740389-83CE-8A22-FDED-B3D14D614730}"/>
              </a:ext>
            </a:extLst>
          </p:cNvPr>
          <p:cNvSpPr/>
          <p:nvPr/>
        </p:nvSpPr>
        <p:spPr bwMode="white">
          <a:xfrm>
            <a:off x="9777142" y="4704264"/>
            <a:ext cx="219047" cy="2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76032FF-D6F6-A519-2C37-DA0CBBF7C99E}"/>
              </a:ext>
            </a:extLst>
          </p:cNvPr>
          <p:cNvSpPr/>
          <p:nvPr/>
        </p:nvSpPr>
        <p:spPr bwMode="white">
          <a:xfrm>
            <a:off x="10758095" y="4704264"/>
            <a:ext cx="219047" cy="2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573015"/>
            <a:ext cx="3000916" cy="1661221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2915523" y="3706911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539823" y="4675692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024760" y="3736877"/>
            <a:ext cx="351160" cy="4122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024760" y="4704264"/>
            <a:ext cx="351160" cy="361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6095" y="3573014"/>
            <a:ext cx="2957695" cy="1606867"/>
          </a:xfrm>
          <a:prstGeom prst="rect">
            <a:avLst/>
          </a:prstGeom>
        </p:spPr>
      </p:pic>
      <p:sp>
        <p:nvSpPr>
          <p:cNvPr id="25" name="椭圆 24"/>
          <p:cNvSpPr/>
          <p:nvPr/>
        </p:nvSpPr>
        <p:spPr>
          <a:xfrm>
            <a:off x="8763141" y="3706911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8112224" y="4557223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0200456" y="3717032"/>
            <a:ext cx="351160" cy="4122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0166754" y="4648687"/>
            <a:ext cx="351160" cy="3397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49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  <p:bldP spid="15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617E7A-D5C2-4FE4-9439-3EA9C4B92D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40801B-E3A1-22DE-350E-4235208730A5}"/>
              </a:ext>
            </a:extLst>
          </p:cNvPr>
          <p:cNvSpPr/>
          <p:nvPr/>
        </p:nvSpPr>
        <p:spPr bwMode="white">
          <a:xfrm>
            <a:off x="1700952" y="2923434"/>
            <a:ext cx="333333" cy="31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2FA671-E45E-AD33-0753-2BBB22D414CA}"/>
              </a:ext>
            </a:extLst>
          </p:cNvPr>
          <p:cNvSpPr/>
          <p:nvPr/>
        </p:nvSpPr>
        <p:spPr bwMode="white">
          <a:xfrm>
            <a:off x="3272380" y="2932959"/>
            <a:ext cx="361904" cy="2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FBE79A-D1C6-C7F3-916E-9B33E6DE3F42}"/>
              </a:ext>
            </a:extLst>
          </p:cNvPr>
          <p:cNvSpPr/>
          <p:nvPr/>
        </p:nvSpPr>
        <p:spPr bwMode="white">
          <a:xfrm>
            <a:off x="5215238" y="2932959"/>
            <a:ext cx="361904" cy="2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D2DD22-0107-3D77-C4A2-B9B8BAD38587}"/>
              </a:ext>
            </a:extLst>
          </p:cNvPr>
          <p:cNvSpPr/>
          <p:nvPr/>
        </p:nvSpPr>
        <p:spPr bwMode="white">
          <a:xfrm>
            <a:off x="7005714" y="2923434"/>
            <a:ext cx="333333" cy="31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260A3C-C5E2-28CF-7ED3-81F064E35B48}"/>
              </a:ext>
            </a:extLst>
          </p:cNvPr>
          <p:cNvSpPr/>
          <p:nvPr/>
        </p:nvSpPr>
        <p:spPr bwMode="white">
          <a:xfrm>
            <a:off x="9158095" y="2923434"/>
            <a:ext cx="333333" cy="31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3A7303-F69F-40EB-6145-CA7E83200C40}"/>
              </a:ext>
            </a:extLst>
          </p:cNvPr>
          <p:cNvSpPr/>
          <p:nvPr/>
        </p:nvSpPr>
        <p:spPr bwMode="white">
          <a:xfrm>
            <a:off x="10396190" y="2932959"/>
            <a:ext cx="361905" cy="2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555F4F-C4E8-60D7-751A-98832DBF9719}"/>
              </a:ext>
            </a:extLst>
          </p:cNvPr>
          <p:cNvSpPr/>
          <p:nvPr/>
        </p:nvSpPr>
        <p:spPr bwMode="white">
          <a:xfrm>
            <a:off x="2586666" y="3866380"/>
            <a:ext cx="4057142" cy="32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459326E-165A-C360-7F8E-22AAFEB1A4FA}"/>
              </a:ext>
            </a:extLst>
          </p:cNvPr>
          <p:cNvSpPr/>
          <p:nvPr/>
        </p:nvSpPr>
        <p:spPr bwMode="white">
          <a:xfrm>
            <a:off x="1386666" y="5495105"/>
            <a:ext cx="219047" cy="2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263049A-4A6F-D046-BDA0-89932395FB32}"/>
              </a:ext>
            </a:extLst>
          </p:cNvPr>
          <p:cNvSpPr/>
          <p:nvPr/>
        </p:nvSpPr>
        <p:spPr bwMode="white">
          <a:xfrm>
            <a:off x="4624761" y="5495105"/>
            <a:ext cx="180952" cy="2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6E8124A-643A-CBEC-57F2-EACA8857BEDA}"/>
              </a:ext>
            </a:extLst>
          </p:cNvPr>
          <p:cNvSpPr/>
          <p:nvPr/>
        </p:nvSpPr>
        <p:spPr bwMode="white">
          <a:xfrm>
            <a:off x="7243809" y="5495105"/>
            <a:ext cx="380952" cy="2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2C3EF46-0BA8-A5D5-D57C-ADC1A569AB11}"/>
              </a:ext>
            </a:extLst>
          </p:cNvPr>
          <p:cNvSpPr/>
          <p:nvPr/>
        </p:nvSpPr>
        <p:spPr bwMode="white">
          <a:xfrm>
            <a:off x="9520000" y="5495105"/>
            <a:ext cx="209523" cy="2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430133" y="4581128"/>
            <a:ext cx="351160" cy="4122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151784" y="4581128"/>
            <a:ext cx="351160" cy="4122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888158" y="4581128"/>
            <a:ext cx="351160" cy="4122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777288" y="4581128"/>
            <a:ext cx="351160" cy="4122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35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3F6ABA-7D0A-E206-4AB0-9624508CE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2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E3CAE2-C82F-689D-8026-7B1B5B013AB8}"/>
              </a:ext>
            </a:extLst>
          </p:cNvPr>
          <p:cNvSpPr/>
          <p:nvPr/>
        </p:nvSpPr>
        <p:spPr bwMode="white">
          <a:xfrm>
            <a:off x="4596190" y="5130186"/>
            <a:ext cx="219047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FC73A2F-D32F-A2DD-9EEC-40816AD75746}"/>
              </a:ext>
            </a:extLst>
          </p:cNvPr>
          <p:cNvSpPr/>
          <p:nvPr/>
        </p:nvSpPr>
        <p:spPr bwMode="white">
          <a:xfrm>
            <a:off x="9015238" y="5130186"/>
            <a:ext cx="219047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576631"/>
            <a:ext cx="5112568" cy="8520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224977"/>
            <a:ext cx="5112568" cy="852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2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2024-08-12T07:52:38Z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