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A1527-18FA-4E9A-A123-4CF00BE02F03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22297-7F4F-4EBD-8F21-64918A791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23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22297-7F4F-4EBD-8F21-64918A79154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91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ED5FE-6BB7-EBFC-6985-7BBEE06202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4635"/>
          <a:stretch/>
        </p:blipFill>
        <p:spPr>
          <a:xfrm>
            <a:off x="3143672" y="2636912"/>
            <a:ext cx="6048672" cy="137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42E42-DDC4-831C-7D2A-307A369CF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2335A-52F0-1343-1752-AA846BA2A80E}"/>
              </a:ext>
            </a:extLst>
          </p:cNvPr>
          <p:cNvSpPr/>
          <p:nvPr/>
        </p:nvSpPr>
        <p:spPr bwMode="white">
          <a:xfrm>
            <a:off x="2062857" y="3263863"/>
            <a:ext cx="219047" cy="2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744AA-14F0-FAEA-3B5C-8FE2CFE91D73}"/>
              </a:ext>
            </a:extLst>
          </p:cNvPr>
          <p:cNvSpPr/>
          <p:nvPr/>
        </p:nvSpPr>
        <p:spPr bwMode="white">
          <a:xfrm>
            <a:off x="2948571" y="3254310"/>
            <a:ext cx="219047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BE9B6B-B671-C2ED-B01E-5C30375DF66A}"/>
              </a:ext>
            </a:extLst>
          </p:cNvPr>
          <p:cNvSpPr/>
          <p:nvPr/>
        </p:nvSpPr>
        <p:spPr bwMode="white">
          <a:xfrm>
            <a:off x="3834285" y="3263863"/>
            <a:ext cx="219047" cy="2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F2430-61B8-3661-0E5E-9CFD4C419E6C}"/>
              </a:ext>
            </a:extLst>
          </p:cNvPr>
          <p:cNvSpPr/>
          <p:nvPr/>
        </p:nvSpPr>
        <p:spPr bwMode="white">
          <a:xfrm>
            <a:off x="7434285" y="3263863"/>
            <a:ext cx="219047" cy="2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F04C79-A31F-6273-9FD7-9347380DCFF3}"/>
              </a:ext>
            </a:extLst>
          </p:cNvPr>
          <p:cNvSpPr/>
          <p:nvPr/>
        </p:nvSpPr>
        <p:spPr bwMode="white">
          <a:xfrm>
            <a:off x="8329523" y="3254310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6DDD71-853C-83DC-67E6-B1D0D7D6E968}"/>
              </a:ext>
            </a:extLst>
          </p:cNvPr>
          <p:cNvSpPr/>
          <p:nvPr/>
        </p:nvSpPr>
        <p:spPr bwMode="white">
          <a:xfrm>
            <a:off x="9215238" y="326386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25C34-2AD0-CD14-4B78-F3EFE1ABB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315A4-32FB-597F-C4C4-FDDC4AD870F1}"/>
              </a:ext>
            </a:extLst>
          </p:cNvPr>
          <p:cNvSpPr/>
          <p:nvPr/>
        </p:nvSpPr>
        <p:spPr bwMode="white">
          <a:xfrm>
            <a:off x="4253333" y="2000678"/>
            <a:ext cx="219047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7EE98-6A9D-6507-29D4-04106B1056E5}"/>
              </a:ext>
            </a:extLst>
          </p:cNvPr>
          <p:cNvSpPr/>
          <p:nvPr/>
        </p:nvSpPr>
        <p:spPr bwMode="white">
          <a:xfrm>
            <a:off x="4758095" y="2010212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F6D24-80C8-0749-9692-D1785CF11C4F}"/>
              </a:ext>
            </a:extLst>
          </p:cNvPr>
          <p:cNvSpPr/>
          <p:nvPr/>
        </p:nvSpPr>
        <p:spPr bwMode="white">
          <a:xfrm>
            <a:off x="5272380" y="2010212"/>
            <a:ext cx="21904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70598E-64B4-3686-2170-F089FED4FCF5}"/>
              </a:ext>
            </a:extLst>
          </p:cNvPr>
          <p:cNvSpPr/>
          <p:nvPr/>
        </p:nvSpPr>
        <p:spPr bwMode="white">
          <a:xfrm>
            <a:off x="5777142" y="2000678"/>
            <a:ext cx="219047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1E828-5B37-1297-1E52-69552FCEA6E5}"/>
              </a:ext>
            </a:extLst>
          </p:cNvPr>
          <p:cNvSpPr/>
          <p:nvPr/>
        </p:nvSpPr>
        <p:spPr bwMode="white">
          <a:xfrm>
            <a:off x="6291428" y="2000678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D7B3A6-25BC-B2B0-7F0A-C39B9C6AB287}"/>
              </a:ext>
            </a:extLst>
          </p:cNvPr>
          <p:cNvSpPr/>
          <p:nvPr/>
        </p:nvSpPr>
        <p:spPr bwMode="white">
          <a:xfrm>
            <a:off x="6815238" y="2010212"/>
            <a:ext cx="190476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766C6A-95B7-F5CB-5417-A39485055042}"/>
              </a:ext>
            </a:extLst>
          </p:cNvPr>
          <p:cNvSpPr/>
          <p:nvPr/>
        </p:nvSpPr>
        <p:spPr bwMode="white">
          <a:xfrm>
            <a:off x="7300952" y="2000678"/>
            <a:ext cx="228571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D5DBCB-401C-63E5-0835-DBC013BEA101}"/>
              </a:ext>
            </a:extLst>
          </p:cNvPr>
          <p:cNvSpPr/>
          <p:nvPr/>
        </p:nvSpPr>
        <p:spPr bwMode="white">
          <a:xfrm>
            <a:off x="4262857" y="2687125"/>
            <a:ext cx="171428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D8EFC1-C825-CE44-56B9-804039B2B971}"/>
              </a:ext>
            </a:extLst>
          </p:cNvPr>
          <p:cNvSpPr/>
          <p:nvPr/>
        </p:nvSpPr>
        <p:spPr bwMode="white">
          <a:xfrm>
            <a:off x="4758095" y="2687125"/>
            <a:ext cx="21904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70F96D-42DD-403C-E1A2-C46B53CB89F6}"/>
              </a:ext>
            </a:extLst>
          </p:cNvPr>
          <p:cNvSpPr/>
          <p:nvPr/>
        </p:nvSpPr>
        <p:spPr bwMode="white">
          <a:xfrm>
            <a:off x="5262857" y="2687125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76F8A0-033D-6CA5-8A11-48CA5C1D4A45}"/>
              </a:ext>
            </a:extLst>
          </p:cNvPr>
          <p:cNvSpPr/>
          <p:nvPr/>
        </p:nvSpPr>
        <p:spPr bwMode="white">
          <a:xfrm>
            <a:off x="5777142" y="2687125"/>
            <a:ext cx="21904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D2C4C5-CDF7-7060-86A8-333EEE351CA4}"/>
              </a:ext>
            </a:extLst>
          </p:cNvPr>
          <p:cNvSpPr/>
          <p:nvPr/>
        </p:nvSpPr>
        <p:spPr bwMode="white">
          <a:xfrm>
            <a:off x="6291428" y="2687125"/>
            <a:ext cx="209523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03A4F76-95DB-6D69-D5B0-01F3482BBCCB}"/>
              </a:ext>
            </a:extLst>
          </p:cNvPr>
          <p:cNvSpPr/>
          <p:nvPr/>
        </p:nvSpPr>
        <p:spPr bwMode="white">
          <a:xfrm>
            <a:off x="6796190" y="2687125"/>
            <a:ext cx="219047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F04F17-76B0-20EC-5F00-2F295ADCAC17}"/>
              </a:ext>
            </a:extLst>
          </p:cNvPr>
          <p:cNvSpPr/>
          <p:nvPr/>
        </p:nvSpPr>
        <p:spPr bwMode="white">
          <a:xfrm>
            <a:off x="7300952" y="2687125"/>
            <a:ext cx="219047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E66833-8B37-D615-A305-8EB8E9A6BF33}"/>
              </a:ext>
            </a:extLst>
          </p:cNvPr>
          <p:cNvSpPr/>
          <p:nvPr/>
        </p:nvSpPr>
        <p:spPr bwMode="white">
          <a:xfrm>
            <a:off x="4567619" y="4231630"/>
            <a:ext cx="333333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6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83BFE-17F9-237E-8553-68A14A320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95789-F549-9BAB-5716-7A09E9701F6D}"/>
              </a:ext>
            </a:extLst>
          </p:cNvPr>
          <p:cNvSpPr/>
          <p:nvPr/>
        </p:nvSpPr>
        <p:spPr bwMode="white">
          <a:xfrm>
            <a:off x="2205714" y="165789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1A8BA-BA23-0AAB-2230-D155BD633434}"/>
              </a:ext>
            </a:extLst>
          </p:cNvPr>
          <p:cNvSpPr/>
          <p:nvPr/>
        </p:nvSpPr>
        <p:spPr bwMode="white">
          <a:xfrm>
            <a:off x="4748571" y="1657891"/>
            <a:ext cx="228571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B7AF9F-D07B-0CFC-FC89-837BA3D56F87}"/>
              </a:ext>
            </a:extLst>
          </p:cNvPr>
          <p:cNvSpPr/>
          <p:nvPr/>
        </p:nvSpPr>
        <p:spPr bwMode="white">
          <a:xfrm>
            <a:off x="7291428" y="165789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A689AA-DE90-0A01-A170-AF24EE5553A1}"/>
              </a:ext>
            </a:extLst>
          </p:cNvPr>
          <p:cNvSpPr/>
          <p:nvPr/>
        </p:nvSpPr>
        <p:spPr bwMode="white">
          <a:xfrm>
            <a:off x="9843809" y="165789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B2AEC1-39B5-80D8-EE30-53E809025015}"/>
              </a:ext>
            </a:extLst>
          </p:cNvPr>
          <p:cNvSpPr/>
          <p:nvPr/>
        </p:nvSpPr>
        <p:spPr bwMode="white">
          <a:xfrm>
            <a:off x="2205714" y="2325621"/>
            <a:ext cx="219047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F9603-4867-BA67-96BD-C13CBF5D3F2D}"/>
              </a:ext>
            </a:extLst>
          </p:cNvPr>
          <p:cNvSpPr/>
          <p:nvPr/>
        </p:nvSpPr>
        <p:spPr bwMode="white">
          <a:xfrm>
            <a:off x="4748571" y="2325621"/>
            <a:ext cx="219047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E39097-B0DF-C1A9-83BA-AEC2A130267B}"/>
              </a:ext>
            </a:extLst>
          </p:cNvPr>
          <p:cNvSpPr/>
          <p:nvPr/>
        </p:nvSpPr>
        <p:spPr bwMode="white">
          <a:xfrm>
            <a:off x="7291428" y="2325621"/>
            <a:ext cx="219047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0ECFEC-F04F-C64D-4B46-307D064CFECC}"/>
              </a:ext>
            </a:extLst>
          </p:cNvPr>
          <p:cNvSpPr/>
          <p:nvPr/>
        </p:nvSpPr>
        <p:spPr bwMode="white">
          <a:xfrm>
            <a:off x="9843809" y="2316082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F9C9CB-AAD3-8032-F41A-F1ED72385F51}"/>
              </a:ext>
            </a:extLst>
          </p:cNvPr>
          <p:cNvSpPr/>
          <p:nvPr/>
        </p:nvSpPr>
        <p:spPr bwMode="white">
          <a:xfrm>
            <a:off x="1881904" y="451005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F3C514-D2D5-060E-529F-CC0FCB305BCC}"/>
              </a:ext>
            </a:extLst>
          </p:cNvPr>
          <p:cNvSpPr/>
          <p:nvPr/>
        </p:nvSpPr>
        <p:spPr bwMode="white">
          <a:xfrm>
            <a:off x="4539047" y="451005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06E88E-AB5C-13D5-9855-EF8ACBA685F4}"/>
              </a:ext>
            </a:extLst>
          </p:cNvPr>
          <p:cNvSpPr/>
          <p:nvPr/>
        </p:nvSpPr>
        <p:spPr bwMode="white">
          <a:xfrm>
            <a:off x="7196190" y="451005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A43FB6-A11D-5F33-EF11-A6916B2F4648}"/>
              </a:ext>
            </a:extLst>
          </p:cNvPr>
          <p:cNvSpPr/>
          <p:nvPr/>
        </p:nvSpPr>
        <p:spPr bwMode="white">
          <a:xfrm>
            <a:off x="9853333" y="4510051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BFD4086-31BA-0710-8E7A-90E6B606DC6D}"/>
              </a:ext>
            </a:extLst>
          </p:cNvPr>
          <p:cNvSpPr/>
          <p:nvPr/>
        </p:nvSpPr>
        <p:spPr bwMode="white">
          <a:xfrm>
            <a:off x="2386666" y="5378099"/>
            <a:ext cx="228571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BA19EB1-84CC-AFE4-0879-5CA5752EF77A}"/>
              </a:ext>
            </a:extLst>
          </p:cNvPr>
          <p:cNvSpPr/>
          <p:nvPr/>
        </p:nvSpPr>
        <p:spPr bwMode="white">
          <a:xfrm>
            <a:off x="5053333" y="5378099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460F801-4BEF-2771-7530-8D041DC1B26C}"/>
              </a:ext>
            </a:extLst>
          </p:cNvPr>
          <p:cNvSpPr/>
          <p:nvPr/>
        </p:nvSpPr>
        <p:spPr bwMode="white">
          <a:xfrm>
            <a:off x="7700952" y="5378099"/>
            <a:ext cx="219047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07B364C-7BFE-03C8-5EDC-5CFA8E45A53D}"/>
              </a:ext>
            </a:extLst>
          </p:cNvPr>
          <p:cNvSpPr/>
          <p:nvPr/>
        </p:nvSpPr>
        <p:spPr bwMode="white">
          <a:xfrm>
            <a:off x="10358095" y="5387638"/>
            <a:ext cx="228571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9105"/>
          <a:stretch/>
        </p:blipFill>
        <p:spPr>
          <a:xfrm>
            <a:off x="1055440" y="3356992"/>
            <a:ext cx="2016227" cy="7768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/>
          <a:srcRect l="26865" r="53731"/>
          <a:stretch/>
        </p:blipFill>
        <p:spPr>
          <a:xfrm>
            <a:off x="3719737" y="3356992"/>
            <a:ext cx="1872212" cy="7768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l="52985" r="23881"/>
          <a:stretch/>
        </p:blipFill>
        <p:spPr>
          <a:xfrm>
            <a:off x="6312024" y="3356992"/>
            <a:ext cx="2232256" cy="7768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/>
          <a:srcRect l="80597"/>
          <a:stretch/>
        </p:blipFill>
        <p:spPr>
          <a:xfrm>
            <a:off x="8976320" y="3356992"/>
            <a:ext cx="1872212" cy="77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3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0162D-E070-9B57-363E-04AAB3E6C2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7239F-D700-7638-1691-9BDE4FF8BC8C}"/>
              </a:ext>
            </a:extLst>
          </p:cNvPr>
          <p:cNvSpPr/>
          <p:nvPr/>
        </p:nvSpPr>
        <p:spPr bwMode="white">
          <a:xfrm>
            <a:off x="1196190" y="3033336"/>
            <a:ext cx="1238095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4A21AA-B08E-D46E-79E2-E6E837ACA666}"/>
              </a:ext>
            </a:extLst>
          </p:cNvPr>
          <p:cNvSpPr/>
          <p:nvPr/>
        </p:nvSpPr>
        <p:spPr bwMode="white">
          <a:xfrm>
            <a:off x="2777142" y="2995148"/>
            <a:ext cx="676190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9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