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6A525-2209-C194-4681-E7E1141455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 b="29887"/>
          <a:stretch/>
        </p:blipFill>
        <p:spPr>
          <a:xfrm>
            <a:off x="2567608" y="2648168"/>
            <a:ext cx="7056784" cy="146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4110F-A23D-78BD-E934-90941D1AA0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FC87E6-4CE9-D6F4-AB3D-BB0AE8C23A49}"/>
              </a:ext>
            </a:extLst>
          </p:cNvPr>
          <p:cNvSpPr/>
          <p:nvPr/>
        </p:nvSpPr>
        <p:spPr bwMode="white">
          <a:xfrm>
            <a:off x="1881904" y="5371742"/>
            <a:ext cx="1045744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228F85-8AD6-8A14-7AE3-A548BF911262}"/>
              </a:ext>
            </a:extLst>
          </p:cNvPr>
          <p:cNvSpPr/>
          <p:nvPr/>
        </p:nvSpPr>
        <p:spPr bwMode="white">
          <a:xfrm>
            <a:off x="6986666" y="5353641"/>
            <a:ext cx="3141782" cy="322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FC87E6-4CE9-D6F4-AB3D-BB0AE8C23A49}"/>
              </a:ext>
            </a:extLst>
          </p:cNvPr>
          <p:cNvSpPr/>
          <p:nvPr/>
        </p:nvSpPr>
        <p:spPr bwMode="white">
          <a:xfrm>
            <a:off x="4615715" y="1246076"/>
            <a:ext cx="3066666" cy="160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5715" y="1412776"/>
            <a:ext cx="2819590" cy="144016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5951984" y="2204864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FC87E6-4CE9-D6F4-AB3D-BB0AE8C23A49}"/>
              </a:ext>
            </a:extLst>
          </p:cNvPr>
          <p:cNvSpPr/>
          <p:nvPr/>
        </p:nvSpPr>
        <p:spPr bwMode="white">
          <a:xfrm>
            <a:off x="2927648" y="5353641"/>
            <a:ext cx="2304256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599922" y="1428443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57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74A01-B287-EC84-C1FA-17AEECC0CE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029C78-98ED-CC25-0113-96C215BB52FF}"/>
              </a:ext>
            </a:extLst>
          </p:cNvPr>
          <p:cNvSpPr/>
          <p:nvPr/>
        </p:nvSpPr>
        <p:spPr bwMode="white">
          <a:xfrm>
            <a:off x="9624761" y="2457121"/>
            <a:ext cx="333333" cy="31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1D800C-432C-1A3E-27F5-5F0DFECDA31C}"/>
              </a:ext>
            </a:extLst>
          </p:cNvPr>
          <p:cNvSpPr/>
          <p:nvPr/>
        </p:nvSpPr>
        <p:spPr bwMode="white">
          <a:xfrm>
            <a:off x="10500952" y="4333946"/>
            <a:ext cx="333333" cy="31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0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342EF-08A7-D94B-6AC3-06C9702E9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FA78C1-37AA-1EDF-5BE1-7CAB0DAFB1E4}"/>
              </a:ext>
            </a:extLst>
          </p:cNvPr>
          <p:cNvSpPr/>
          <p:nvPr/>
        </p:nvSpPr>
        <p:spPr bwMode="white">
          <a:xfrm>
            <a:off x="10367619" y="1830627"/>
            <a:ext cx="380952" cy="30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93A3B-E1D2-AE5E-CA3A-E55335901DE8}"/>
              </a:ext>
            </a:extLst>
          </p:cNvPr>
          <p:cNvSpPr/>
          <p:nvPr/>
        </p:nvSpPr>
        <p:spPr bwMode="white">
          <a:xfrm>
            <a:off x="4605714" y="2355814"/>
            <a:ext cx="352380" cy="28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4650DF-777D-E637-C459-A98735EE9F8B}"/>
              </a:ext>
            </a:extLst>
          </p:cNvPr>
          <p:cNvSpPr/>
          <p:nvPr/>
        </p:nvSpPr>
        <p:spPr bwMode="white">
          <a:xfrm>
            <a:off x="10339047" y="2499047"/>
            <a:ext cx="400000" cy="34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2D6330-61DE-5813-CF82-F5FB7048FED0}"/>
              </a:ext>
            </a:extLst>
          </p:cNvPr>
          <p:cNvSpPr/>
          <p:nvPr/>
        </p:nvSpPr>
        <p:spPr bwMode="white">
          <a:xfrm>
            <a:off x="4586666" y="2966940"/>
            <a:ext cx="371428" cy="30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43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93536-BB46-9525-65B3-DAF7B9033A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A6F26C-1EFC-8A8E-D37B-166DE0AB8895}"/>
              </a:ext>
            </a:extLst>
          </p:cNvPr>
          <p:cNvSpPr/>
          <p:nvPr/>
        </p:nvSpPr>
        <p:spPr bwMode="white">
          <a:xfrm>
            <a:off x="5605714" y="875747"/>
            <a:ext cx="895238" cy="3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0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64</cp:revision>
  <dcterms:created xsi:type="dcterms:W3CDTF">2015-09-16T06:44:00Z</dcterms:created>
  <dcterms:modified xsi:type="dcterms:W3CDTF">2024-08-12T07:44:08Z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