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8C95C-0E70-FB53-2633-7AAE1FE487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77993"/>
            <a:ext cx="10800000" cy="290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76516-F9EB-0984-837D-21FF3631D8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9B84C9-9B44-9529-D797-DE8FA4FE241A}"/>
              </a:ext>
            </a:extLst>
          </p:cNvPr>
          <p:cNvSpPr/>
          <p:nvPr/>
        </p:nvSpPr>
        <p:spPr bwMode="white">
          <a:xfrm>
            <a:off x="1986666" y="5430624"/>
            <a:ext cx="333333" cy="31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D1C766-461E-AC2C-5C75-0E92BA3254EC}"/>
              </a:ext>
            </a:extLst>
          </p:cNvPr>
          <p:cNvSpPr/>
          <p:nvPr/>
        </p:nvSpPr>
        <p:spPr bwMode="white">
          <a:xfrm>
            <a:off x="3396190" y="5440154"/>
            <a:ext cx="361904" cy="29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E31168-55A3-BAF8-453F-4258B6769C15}"/>
              </a:ext>
            </a:extLst>
          </p:cNvPr>
          <p:cNvSpPr/>
          <p:nvPr/>
        </p:nvSpPr>
        <p:spPr bwMode="white">
          <a:xfrm>
            <a:off x="5110476" y="5430624"/>
            <a:ext cx="342857" cy="31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5CCFFA-FD6D-E120-5F6C-ABDF5C06A23A}"/>
              </a:ext>
            </a:extLst>
          </p:cNvPr>
          <p:cNvSpPr/>
          <p:nvPr/>
        </p:nvSpPr>
        <p:spPr bwMode="white">
          <a:xfrm>
            <a:off x="6939047" y="5430624"/>
            <a:ext cx="333333" cy="31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A49197-7926-F431-78AA-D401147CC214}"/>
              </a:ext>
            </a:extLst>
          </p:cNvPr>
          <p:cNvSpPr/>
          <p:nvPr/>
        </p:nvSpPr>
        <p:spPr bwMode="white">
          <a:xfrm>
            <a:off x="8510476" y="5440154"/>
            <a:ext cx="361904" cy="29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580F87-D62F-EF97-1685-DA331CC1EE62}"/>
              </a:ext>
            </a:extLst>
          </p:cNvPr>
          <p:cNvSpPr/>
          <p:nvPr/>
        </p:nvSpPr>
        <p:spPr bwMode="white">
          <a:xfrm>
            <a:off x="10081904" y="5440154"/>
            <a:ext cx="361904" cy="29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82733" b="54839"/>
          <a:stretch/>
        </p:blipFill>
        <p:spPr>
          <a:xfrm>
            <a:off x="1649507" y="1412776"/>
            <a:ext cx="1638181" cy="10081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27134" t="58065" r="55410"/>
          <a:stretch/>
        </p:blipFill>
        <p:spPr>
          <a:xfrm>
            <a:off x="4223792" y="2708920"/>
            <a:ext cx="1656184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52940" r="29603" b="51503"/>
          <a:stretch/>
        </p:blipFill>
        <p:spPr>
          <a:xfrm>
            <a:off x="6672064" y="1410326"/>
            <a:ext cx="1656184" cy="108256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81722" t="51722" r="3858" b="3117"/>
          <a:stretch/>
        </p:blipFill>
        <p:spPr>
          <a:xfrm>
            <a:off x="9408368" y="2564904"/>
            <a:ext cx="1368152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50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C82BF-1144-F9DD-FFD1-1C4DEC00D7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731049-7D98-66DD-9428-54C3CB0631C0}"/>
              </a:ext>
            </a:extLst>
          </p:cNvPr>
          <p:cNvSpPr/>
          <p:nvPr/>
        </p:nvSpPr>
        <p:spPr bwMode="white">
          <a:xfrm>
            <a:off x="2710476" y="5685256"/>
            <a:ext cx="1057142" cy="32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A20B0D-1999-32DB-16A7-F4ACB4828B05}"/>
              </a:ext>
            </a:extLst>
          </p:cNvPr>
          <p:cNvSpPr/>
          <p:nvPr/>
        </p:nvSpPr>
        <p:spPr bwMode="white">
          <a:xfrm>
            <a:off x="5958095" y="5685256"/>
            <a:ext cx="1057142" cy="32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1D896B-04F3-2B56-F479-707DEC304818}"/>
              </a:ext>
            </a:extLst>
          </p:cNvPr>
          <p:cNvSpPr/>
          <p:nvPr/>
        </p:nvSpPr>
        <p:spPr bwMode="white">
          <a:xfrm>
            <a:off x="8986666" y="5685256"/>
            <a:ext cx="1390476" cy="32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8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47FAD-8AF0-5967-1549-9B6C0DAF25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4F92BD-49FB-3819-8D42-BCD82AEE7EB5}"/>
              </a:ext>
            </a:extLst>
          </p:cNvPr>
          <p:cNvSpPr/>
          <p:nvPr/>
        </p:nvSpPr>
        <p:spPr bwMode="white">
          <a:xfrm>
            <a:off x="3710476" y="2715494"/>
            <a:ext cx="342857" cy="31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EC89D7-42AF-ABAC-96EF-E13580E7C725}"/>
              </a:ext>
            </a:extLst>
          </p:cNvPr>
          <p:cNvSpPr/>
          <p:nvPr/>
        </p:nvSpPr>
        <p:spPr bwMode="white">
          <a:xfrm>
            <a:off x="7948571" y="2715494"/>
            <a:ext cx="333333" cy="31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47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64</cp:revision>
  <dcterms:created xsi:type="dcterms:W3CDTF">2015-09-16T06:44:00Z</dcterms:created>
  <dcterms:modified xsi:type="dcterms:W3CDTF">2024-08-12T08:54:58Z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