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925404"/>
            <a:ext cx="10800000" cy="114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705" y="1341120"/>
            <a:ext cx="9139555" cy="30219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347"/>
          <a:stretch>
            <a:fillRect/>
          </a:stretch>
        </p:blipFill>
        <p:spPr>
          <a:xfrm>
            <a:off x="720090" y="828040"/>
            <a:ext cx="10800080" cy="58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12" name="直接连接符 11"/>
          <p:cNvCxnSpPr/>
          <p:nvPr/>
        </p:nvCxnSpPr>
        <p:spPr>
          <a:xfrm flipH="1" flipV="1">
            <a:off x="2639928" y="2853065"/>
            <a:ext cx="3672205" cy="93599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495783" y="2853065"/>
            <a:ext cx="2005330" cy="93599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383888" y="2853065"/>
            <a:ext cx="1728470" cy="93599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984338" y="2853065"/>
            <a:ext cx="0" cy="93599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440153" y="2853065"/>
            <a:ext cx="3672205" cy="93599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1542800"/>
            <a:ext cx="390476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932905"/>
            <a:ext cx="380952" cy="32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2857" y="3975199"/>
            <a:ext cx="390476" cy="32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2457292"/>
            <a:ext cx="380952" cy="30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64</cp:revision>
  <dcterms:created xsi:type="dcterms:W3CDTF">2015-09-16T06:44:00Z</dcterms:created>
  <dcterms:modified xsi:type="dcterms:W3CDTF">2024-08-12T14:38:10Z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