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1"/>
          <a:stretch>
            <a:fillRect/>
          </a:stretch>
        </p:blipFill>
        <p:spPr>
          <a:xfrm>
            <a:off x="2495550" y="2925445"/>
            <a:ext cx="7218680" cy="134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4285" y="4811867"/>
            <a:ext cx="228571" cy="2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9523" y="4811867"/>
            <a:ext cx="238095" cy="26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761" y="4811867"/>
            <a:ext cx="238095" cy="26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7619" y="4811867"/>
            <a:ext cx="238095" cy="26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104765" y="4797425"/>
            <a:ext cx="38290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209665" y="4797425"/>
            <a:ext cx="38290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2" grpId="0" bldLvl="0" animBg="1"/>
      <p:bldP spid="12" grpId="1" animBg="1"/>
      <p:bldP spid="2" grpId="0" bldLvl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3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1056632"/>
            <a:ext cx="228571" cy="2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571" y="1056632"/>
            <a:ext cx="247619" cy="2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780" y="3136900"/>
            <a:ext cx="27368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3809" y="3314384"/>
            <a:ext cx="342857" cy="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3520" y="3189605"/>
            <a:ext cx="25908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9047" y="3314384"/>
            <a:ext cx="342857" cy="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38895" y="3137535"/>
            <a:ext cx="31877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40595" y="3148965"/>
            <a:ext cx="3149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bldLvl="0" animBg="1"/>
      <p:bldP spid="9" grpId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3104753"/>
            <a:ext cx="238095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9523" y="3104753"/>
            <a:ext cx="238095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761" y="3104753"/>
            <a:ext cx="238095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7619" y="3104753"/>
            <a:ext cx="228571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099050" y="3068955"/>
            <a:ext cx="38290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240145" y="3068955"/>
            <a:ext cx="311785" cy="3594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2" grpId="0" bldLvl="0" animBg="1"/>
      <p:bldP spid="12" grpId="1" animBg="1"/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1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571" y="4534171"/>
            <a:ext cx="390476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0476" y="4629445"/>
            <a:ext cx="342857" cy="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0476" y="4534171"/>
            <a:ext cx="247619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5714" y="4629445"/>
            <a:ext cx="342857" cy="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714" y="4534171"/>
            <a:ext cx="257142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8571" y="4534171"/>
            <a:ext cx="238095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4285" y="2528668"/>
            <a:ext cx="238095" cy="2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523" y="2624211"/>
            <a:ext cx="342857" cy="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9523" y="2528668"/>
            <a:ext cx="257142" cy="2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4761" y="2624211"/>
            <a:ext cx="342857" cy="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4285" y="2528668"/>
            <a:ext cx="238095" cy="2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7142" y="2528668"/>
            <a:ext cx="228572" cy="2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4285" y="5188490"/>
            <a:ext cx="238095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9523" y="5188490"/>
            <a:ext cx="247619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4285" y="5188490"/>
            <a:ext cx="228571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8095" y="5188490"/>
            <a:ext cx="238094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109210" y="5157470"/>
            <a:ext cx="38290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214745" y="5157470"/>
            <a:ext cx="38290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2" grpId="0" bldLvl="0" animBg="1"/>
      <p:bldP spid="12" grpId="1" animBg="1"/>
      <p:bldP spid="2" grpId="0" bldLvl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19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8846" y="4103597"/>
            <a:ext cx="392664" cy="33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2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915199"/>
            <a:ext cx="4161904" cy="343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697220"/>
            <a:ext cx="1304761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412483"/>
            <a:ext cx="2133333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2024-08-12T13:49:54Z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