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06" y="2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DCD3AE-F668-EB53-A1D8-DBE01D455B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 b="42105"/>
          <a:stretch/>
        </p:blipFill>
        <p:spPr>
          <a:xfrm>
            <a:off x="2567608" y="2852936"/>
            <a:ext cx="7222602" cy="936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4C0327-5FB4-A367-FDD6-4B08E3C57D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5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46B39A-2956-F036-0248-EAFF4859F71F}"/>
              </a:ext>
            </a:extLst>
          </p:cNvPr>
          <p:cNvSpPr/>
          <p:nvPr/>
        </p:nvSpPr>
        <p:spPr bwMode="white">
          <a:xfrm>
            <a:off x="5339047" y="2714737"/>
            <a:ext cx="209523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B8B44E-2E00-D434-EAE1-1D78E4ADE4E0}"/>
              </a:ext>
            </a:extLst>
          </p:cNvPr>
          <p:cNvSpPr/>
          <p:nvPr/>
        </p:nvSpPr>
        <p:spPr bwMode="white">
          <a:xfrm>
            <a:off x="6072380" y="2714737"/>
            <a:ext cx="209523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2ED548-B3C2-E2B5-C695-B3D6239764D2}"/>
              </a:ext>
            </a:extLst>
          </p:cNvPr>
          <p:cNvSpPr/>
          <p:nvPr/>
        </p:nvSpPr>
        <p:spPr bwMode="white">
          <a:xfrm>
            <a:off x="6796190" y="2724266"/>
            <a:ext cx="209523" cy="2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2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51984-82A6-AFBB-46EF-AF6E26FABF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F4DBC0-D58E-CF77-B9CE-B3E29E16CA55}"/>
              </a:ext>
            </a:extLst>
          </p:cNvPr>
          <p:cNvSpPr/>
          <p:nvPr/>
        </p:nvSpPr>
        <p:spPr bwMode="white">
          <a:xfrm>
            <a:off x="7662857" y="3915163"/>
            <a:ext cx="228571" cy="2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AD85A9-F1A1-56F4-E301-B5AE05A9B190}"/>
              </a:ext>
            </a:extLst>
          </p:cNvPr>
          <p:cNvSpPr/>
          <p:nvPr/>
        </p:nvSpPr>
        <p:spPr bwMode="white">
          <a:xfrm>
            <a:off x="8577142" y="3915163"/>
            <a:ext cx="190476" cy="2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FD2483-5594-6BCD-0E26-CEC736C8E452}"/>
              </a:ext>
            </a:extLst>
          </p:cNvPr>
          <p:cNvSpPr/>
          <p:nvPr/>
        </p:nvSpPr>
        <p:spPr bwMode="white">
          <a:xfrm>
            <a:off x="9443809" y="3915163"/>
            <a:ext cx="219047" cy="2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44E96A8-75EA-5D18-CF04-8F895674455A}"/>
              </a:ext>
            </a:extLst>
          </p:cNvPr>
          <p:cNvSpPr/>
          <p:nvPr/>
        </p:nvSpPr>
        <p:spPr bwMode="white">
          <a:xfrm>
            <a:off x="7672380" y="4782237"/>
            <a:ext cx="219047" cy="2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4B759BA-7655-92AF-43F9-424CEAFBBFD8}"/>
              </a:ext>
            </a:extLst>
          </p:cNvPr>
          <p:cNvSpPr/>
          <p:nvPr/>
        </p:nvSpPr>
        <p:spPr bwMode="white">
          <a:xfrm>
            <a:off x="8558095" y="4782237"/>
            <a:ext cx="219047" cy="2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59B5DC8-4194-89C8-D642-C3DC97623FAE}"/>
              </a:ext>
            </a:extLst>
          </p:cNvPr>
          <p:cNvSpPr/>
          <p:nvPr/>
        </p:nvSpPr>
        <p:spPr bwMode="white">
          <a:xfrm>
            <a:off x="9443809" y="4782237"/>
            <a:ext cx="219047" cy="2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005714" y="1727200"/>
            <a:ext cx="360040" cy="3336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799856" y="1727200"/>
            <a:ext cx="360040" cy="3336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593999" y="1727200"/>
            <a:ext cx="374210" cy="3336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0344472" y="1727200"/>
            <a:ext cx="360040" cy="3336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005714" y="2471470"/>
            <a:ext cx="360040" cy="3336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751788" y="2471470"/>
            <a:ext cx="408108" cy="3336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593999" y="2471470"/>
            <a:ext cx="374210" cy="3336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344472" y="2420888"/>
            <a:ext cx="360040" cy="4056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70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ED6C8C-4ED1-2CF4-388D-844239F942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291275"/>
            <a:ext cx="936104" cy="72213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291275"/>
            <a:ext cx="936104" cy="7221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291275"/>
            <a:ext cx="936104" cy="7221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8744" y="2291275"/>
            <a:ext cx="936104" cy="72213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r="15627"/>
          <a:stretch/>
        </p:blipFill>
        <p:spPr>
          <a:xfrm>
            <a:off x="6182527" y="3366135"/>
            <a:ext cx="777569" cy="71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79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E5D881-C498-D0AA-C035-F001CCA8F5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3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089B7E-B99E-2E16-5C3D-A30C7FE9C323}"/>
              </a:ext>
            </a:extLst>
          </p:cNvPr>
          <p:cNvSpPr/>
          <p:nvPr/>
        </p:nvSpPr>
        <p:spPr bwMode="white">
          <a:xfrm>
            <a:off x="4272380" y="2557282"/>
            <a:ext cx="219047" cy="22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8E6370-21DA-EEB9-C3B2-6ED628A633BD}"/>
              </a:ext>
            </a:extLst>
          </p:cNvPr>
          <p:cNvSpPr/>
          <p:nvPr/>
        </p:nvSpPr>
        <p:spPr bwMode="white">
          <a:xfrm>
            <a:off x="9091428" y="2547728"/>
            <a:ext cx="219047" cy="24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2B658A-0E20-7D03-088F-048CC818DC73}"/>
              </a:ext>
            </a:extLst>
          </p:cNvPr>
          <p:cNvSpPr/>
          <p:nvPr/>
        </p:nvSpPr>
        <p:spPr bwMode="white">
          <a:xfrm>
            <a:off x="4329523" y="3312052"/>
            <a:ext cx="219047" cy="22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456D00-BFCE-B479-0468-B592E5105121}"/>
              </a:ext>
            </a:extLst>
          </p:cNvPr>
          <p:cNvSpPr/>
          <p:nvPr/>
        </p:nvSpPr>
        <p:spPr bwMode="white">
          <a:xfrm>
            <a:off x="9215238" y="3312052"/>
            <a:ext cx="219047" cy="22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89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2024-08-12T08:16:29Z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