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A725FD-F086-3976-3FEC-BEA10450BEC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4" b="28124"/>
          <a:stretch/>
        </p:blipFill>
        <p:spPr>
          <a:xfrm>
            <a:off x="2495600" y="2777915"/>
            <a:ext cx="7272808" cy="1299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B603DF-24D1-C482-E018-92615A6EAF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89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583350-CFC2-8819-EC36-D02D77F10949}"/>
              </a:ext>
            </a:extLst>
          </p:cNvPr>
          <p:cNvSpPr/>
          <p:nvPr/>
        </p:nvSpPr>
        <p:spPr bwMode="white">
          <a:xfrm>
            <a:off x="3472380" y="1744740"/>
            <a:ext cx="1038095" cy="296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C29386-EC3E-DCF6-BE66-A4D5C9228052}"/>
              </a:ext>
            </a:extLst>
          </p:cNvPr>
          <p:cNvSpPr/>
          <p:nvPr/>
        </p:nvSpPr>
        <p:spPr bwMode="white">
          <a:xfrm>
            <a:off x="7539047" y="1782938"/>
            <a:ext cx="228571" cy="23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56B8D8-FC9B-F03E-04E2-4AC89BC639E4}"/>
              </a:ext>
            </a:extLst>
          </p:cNvPr>
          <p:cNvSpPr/>
          <p:nvPr/>
        </p:nvSpPr>
        <p:spPr bwMode="white">
          <a:xfrm>
            <a:off x="4215238" y="2594636"/>
            <a:ext cx="714285" cy="286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A65E0C-468A-A522-8412-124C1F09BB3C}"/>
              </a:ext>
            </a:extLst>
          </p:cNvPr>
          <p:cNvSpPr/>
          <p:nvPr/>
        </p:nvSpPr>
        <p:spPr bwMode="white">
          <a:xfrm>
            <a:off x="7548571" y="2632833"/>
            <a:ext cx="219047" cy="22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483CE1-3062-859E-8547-ABFE413F06EB}"/>
              </a:ext>
            </a:extLst>
          </p:cNvPr>
          <p:cNvSpPr/>
          <p:nvPr/>
        </p:nvSpPr>
        <p:spPr bwMode="white">
          <a:xfrm>
            <a:off x="4605714" y="3444531"/>
            <a:ext cx="685714" cy="296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1ED71C-11C7-075F-2885-0627230E4DEF}"/>
              </a:ext>
            </a:extLst>
          </p:cNvPr>
          <p:cNvSpPr/>
          <p:nvPr/>
        </p:nvSpPr>
        <p:spPr bwMode="white">
          <a:xfrm>
            <a:off x="7548571" y="3482729"/>
            <a:ext cx="219047" cy="23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133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9290" y="908721"/>
            <a:ext cx="10077229" cy="3344746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H="1" flipV="1">
            <a:off x="3143672" y="1988840"/>
            <a:ext cx="1440160" cy="1728192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3143672" y="2564904"/>
            <a:ext cx="1440160" cy="576064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3143672" y="2028469"/>
            <a:ext cx="1440160" cy="1112499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119093" y="2581094"/>
            <a:ext cx="1464739" cy="1194644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 flipV="1">
            <a:off x="8040216" y="1988840"/>
            <a:ext cx="1512168" cy="1786898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8076220" y="1988840"/>
            <a:ext cx="1476164" cy="592254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8058218" y="2586162"/>
            <a:ext cx="1476164" cy="592254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8040216" y="3186018"/>
            <a:ext cx="1476164" cy="592254"/>
          </a:xfrm>
          <a:prstGeom prst="line">
            <a:avLst/>
          </a:prstGeom>
          <a:ln w="19050">
            <a:solidFill>
              <a:srgbClr val="01B4F7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241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4C04F0-1521-B6CB-FC72-0665E607F8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7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995452-A9EB-2440-687B-5555C3828CD8}"/>
              </a:ext>
            </a:extLst>
          </p:cNvPr>
          <p:cNvSpPr/>
          <p:nvPr/>
        </p:nvSpPr>
        <p:spPr bwMode="white">
          <a:xfrm>
            <a:off x="1720000" y="3916667"/>
            <a:ext cx="219047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00DEC2-2CE2-AF41-86CB-50366C287C23}"/>
              </a:ext>
            </a:extLst>
          </p:cNvPr>
          <p:cNvSpPr/>
          <p:nvPr/>
        </p:nvSpPr>
        <p:spPr bwMode="white">
          <a:xfrm>
            <a:off x="2805714" y="3926200"/>
            <a:ext cx="219047" cy="22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B651AA-2AA6-F639-E2F2-C048D2F782A4}"/>
              </a:ext>
            </a:extLst>
          </p:cNvPr>
          <p:cNvSpPr/>
          <p:nvPr/>
        </p:nvSpPr>
        <p:spPr bwMode="white">
          <a:xfrm>
            <a:off x="3739047" y="3916667"/>
            <a:ext cx="371428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571275-2B3F-A9FA-9C35-4C5926762ACA}"/>
              </a:ext>
            </a:extLst>
          </p:cNvPr>
          <p:cNvSpPr/>
          <p:nvPr/>
        </p:nvSpPr>
        <p:spPr bwMode="white">
          <a:xfrm>
            <a:off x="7415238" y="3916667"/>
            <a:ext cx="371428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B0125F-686F-FCCD-3E73-3159AD49C51A}"/>
              </a:ext>
            </a:extLst>
          </p:cNvPr>
          <p:cNvSpPr/>
          <p:nvPr/>
        </p:nvSpPr>
        <p:spPr bwMode="white">
          <a:xfrm>
            <a:off x="8577142" y="3916667"/>
            <a:ext cx="219047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B2CCBFC-3EAF-EE39-8967-C5E60F1786B1}"/>
              </a:ext>
            </a:extLst>
          </p:cNvPr>
          <p:cNvSpPr/>
          <p:nvPr/>
        </p:nvSpPr>
        <p:spPr bwMode="white">
          <a:xfrm>
            <a:off x="9577142" y="3916667"/>
            <a:ext cx="209523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196234" y="3852380"/>
            <a:ext cx="371374" cy="3668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968208" y="3852380"/>
            <a:ext cx="371374" cy="3668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16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77A534-854D-4D65-DBDF-624640BE5D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5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B61348-6C0B-5140-5F76-7F7286890FBE}"/>
              </a:ext>
            </a:extLst>
          </p:cNvPr>
          <p:cNvSpPr/>
          <p:nvPr/>
        </p:nvSpPr>
        <p:spPr bwMode="white">
          <a:xfrm>
            <a:off x="6481904" y="2133363"/>
            <a:ext cx="219047" cy="23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18EAD3-D4DD-7AD1-C56C-4E0A6F866A03}"/>
              </a:ext>
            </a:extLst>
          </p:cNvPr>
          <p:cNvSpPr/>
          <p:nvPr/>
        </p:nvSpPr>
        <p:spPr bwMode="white">
          <a:xfrm>
            <a:off x="7453333" y="2133363"/>
            <a:ext cx="228571" cy="23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AEC25E-A01F-A690-5277-4A21CE22C626}"/>
              </a:ext>
            </a:extLst>
          </p:cNvPr>
          <p:cNvSpPr/>
          <p:nvPr/>
        </p:nvSpPr>
        <p:spPr bwMode="white">
          <a:xfrm>
            <a:off x="8348571" y="2133363"/>
            <a:ext cx="209523" cy="23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E465FD-9404-78C7-46EA-2226DEFD30DD}"/>
              </a:ext>
            </a:extLst>
          </p:cNvPr>
          <p:cNvSpPr/>
          <p:nvPr/>
        </p:nvSpPr>
        <p:spPr bwMode="white">
          <a:xfrm>
            <a:off x="2205714" y="4915600"/>
            <a:ext cx="219047" cy="23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1B4F23-F086-872D-3ADC-B3C5FB23B231}"/>
              </a:ext>
            </a:extLst>
          </p:cNvPr>
          <p:cNvSpPr/>
          <p:nvPr/>
        </p:nvSpPr>
        <p:spPr bwMode="white">
          <a:xfrm>
            <a:off x="5243809" y="4915600"/>
            <a:ext cx="219047" cy="23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909301" y="2069017"/>
            <a:ext cx="371374" cy="3668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809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2024-08-12T14:01:57Z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