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4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660"/>
  </p:normalViewPr>
  <p:slideViewPr>
    <p:cSldViewPr showGuides="1">
      <p:cViewPr varScale="1">
        <p:scale>
          <a:sx n="83" d="100"/>
          <a:sy n="83" d="100"/>
        </p:scale>
        <p:origin x="744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4864"/>
            <a:ext cx="10800000" cy="20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35" y="836930"/>
            <a:ext cx="10828020" cy="429895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>
            <a:off x="2063646" y="2637154"/>
            <a:ext cx="2213610" cy="122364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11793" y="2637411"/>
            <a:ext cx="4248150" cy="122364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296048" y="2636899"/>
            <a:ext cx="4176395" cy="122364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383812" y="2564575"/>
            <a:ext cx="4320540" cy="129603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1971675"/>
            <a:ext cx="3238500" cy="2346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828040"/>
            <a:ext cx="7205980" cy="416052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703890" y="2276881"/>
            <a:ext cx="1333102" cy="83132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3431793" y="2420496"/>
            <a:ext cx="2592070" cy="64833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75851" y="2204548"/>
            <a:ext cx="647700" cy="86423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023627" y="2348743"/>
            <a:ext cx="1224280" cy="7200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064003" y="3500497"/>
            <a:ext cx="3888105" cy="86423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37178" y="3501514"/>
            <a:ext cx="394335" cy="71945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5376163" y="3501132"/>
            <a:ext cx="598170" cy="575945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3037185" y="3501162"/>
            <a:ext cx="3994785" cy="64770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 useBgFill="1">
        <p:nvSpPr>
          <p:cNvPr id="6" name="矩形 5"/>
          <p:cNvSpPr/>
          <p:nvPr/>
        </p:nvSpPr>
        <p:spPr bwMode="white">
          <a:xfrm>
            <a:off x="9264015" y="2636520"/>
            <a:ext cx="25908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3925" y="3782695"/>
            <a:ext cx="38481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9020" y="4476115"/>
            <a:ext cx="10323830" cy="17373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08"/>
          <a:stretch>
            <a:fillRect/>
          </a:stretch>
        </p:blipFill>
        <p:spPr>
          <a:xfrm>
            <a:off x="720090" y="828040"/>
            <a:ext cx="10800080" cy="353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椭圆 7"/>
          <p:cNvSpPr/>
          <p:nvPr/>
        </p:nvSpPr>
        <p:spPr>
          <a:xfrm>
            <a:off x="3215640" y="4580890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264015" y="4580890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23385" y="5516880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759825" y="5516880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WQyODg0YmI0ZmE4MmViYjc0NjY4Y2E3M2NmN2Mw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海霞</cp:lastModifiedBy>
  <cp:revision>66</cp:revision>
  <dcterms:created xsi:type="dcterms:W3CDTF">2015-09-16T06:44:00Z</dcterms:created>
  <dcterms:modified xsi:type="dcterms:W3CDTF">2024-08-11T13:57:23Z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0803F182AC044BA3913AF2E555CD301E</vt:lpwstr>
  </property>
</Properties>
</file>