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69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AF1B89-6D27-B486-8DA5-9666FF7DFB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0"/>
          <a:stretch/>
        </p:blipFill>
        <p:spPr>
          <a:xfrm>
            <a:off x="2531604" y="2695707"/>
            <a:ext cx="7128792" cy="1466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9FD5E-F81A-F76D-9682-146AA35E03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E31807-13E5-D813-29C7-2C8BC43CEC39}"/>
              </a:ext>
            </a:extLst>
          </p:cNvPr>
          <p:cNvSpPr/>
          <p:nvPr/>
        </p:nvSpPr>
        <p:spPr bwMode="white">
          <a:xfrm>
            <a:off x="4596190" y="4194093"/>
            <a:ext cx="400000" cy="33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14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0A2A63-748A-832F-39B1-51F7A2E1F6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669816-9911-8A5D-0BB9-2C7DE82E29FE}"/>
              </a:ext>
            </a:extLst>
          </p:cNvPr>
          <p:cNvSpPr/>
          <p:nvPr/>
        </p:nvSpPr>
        <p:spPr bwMode="white">
          <a:xfrm>
            <a:off x="7158095" y="3309700"/>
            <a:ext cx="400000" cy="33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33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27999"/>
            <a:ext cx="10081120" cy="503139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063552" y="3140968"/>
            <a:ext cx="2520280" cy="1152128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583832" y="3140968"/>
            <a:ext cx="4968552" cy="1152128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063552" y="3140968"/>
            <a:ext cx="5040560" cy="1152128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7104112" y="3098800"/>
            <a:ext cx="2485574" cy="1194296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114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1BFDE-45DF-7139-51D6-6AB7E454F2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99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A63B5D-12F4-DAC9-D979-B025CFADAB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B2B275-B50F-958A-1F00-8828F79950EF}"/>
              </a:ext>
            </a:extLst>
          </p:cNvPr>
          <p:cNvSpPr/>
          <p:nvPr/>
        </p:nvSpPr>
        <p:spPr bwMode="white">
          <a:xfrm>
            <a:off x="2443809" y="3478121"/>
            <a:ext cx="228571" cy="25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178B91-D1E6-35D4-43A1-F76381ACC89D}"/>
              </a:ext>
            </a:extLst>
          </p:cNvPr>
          <p:cNvSpPr/>
          <p:nvPr/>
        </p:nvSpPr>
        <p:spPr bwMode="white">
          <a:xfrm>
            <a:off x="4615238" y="3487654"/>
            <a:ext cx="228571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1086A7-EC0B-4578-D31C-375337B2C011}"/>
              </a:ext>
            </a:extLst>
          </p:cNvPr>
          <p:cNvSpPr/>
          <p:nvPr/>
        </p:nvSpPr>
        <p:spPr bwMode="white">
          <a:xfrm>
            <a:off x="6786666" y="3478121"/>
            <a:ext cx="228572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FAFF98-F24B-5498-ADF7-2AD79051AADC}"/>
              </a:ext>
            </a:extLst>
          </p:cNvPr>
          <p:cNvSpPr/>
          <p:nvPr/>
        </p:nvSpPr>
        <p:spPr bwMode="white">
          <a:xfrm>
            <a:off x="8948571" y="3478121"/>
            <a:ext cx="228571" cy="25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92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519CF-07BC-DB14-9FC6-01A832ED12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8805D0-1D13-BE2F-F9B9-E1A4FB18D456}"/>
              </a:ext>
            </a:extLst>
          </p:cNvPr>
          <p:cNvSpPr/>
          <p:nvPr/>
        </p:nvSpPr>
        <p:spPr bwMode="white">
          <a:xfrm>
            <a:off x="4881904" y="2257977"/>
            <a:ext cx="238095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0547C4-17E2-82DD-1CC3-BD2E377E7C75}"/>
              </a:ext>
            </a:extLst>
          </p:cNvPr>
          <p:cNvSpPr/>
          <p:nvPr/>
        </p:nvSpPr>
        <p:spPr bwMode="white">
          <a:xfrm>
            <a:off x="5958095" y="2267511"/>
            <a:ext cx="238095" cy="2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BEF5C8-9C05-6C93-E340-21D8E0E4D84A}"/>
              </a:ext>
            </a:extLst>
          </p:cNvPr>
          <p:cNvSpPr/>
          <p:nvPr/>
        </p:nvSpPr>
        <p:spPr bwMode="white">
          <a:xfrm>
            <a:off x="6910476" y="2267511"/>
            <a:ext cx="228571" cy="2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2F1C47-B0B1-DC84-6BC4-668A74224C63}"/>
              </a:ext>
            </a:extLst>
          </p:cNvPr>
          <p:cNvSpPr/>
          <p:nvPr/>
        </p:nvSpPr>
        <p:spPr bwMode="white">
          <a:xfrm>
            <a:off x="4891428" y="4517344"/>
            <a:ext cx="228571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F0635D-9D13-36BC-80E3-2E84ECD8B06B}"/>
              </a:ext>
            </a:extLst>
          </p:cNvPr>
          <p:cNvSpPr/>
          <p:nvPr/>
        </p:nvSpPr>
        <p:spPr bwMode="white">
          <a:xfrm>
            <a:off x="5958095" y="4517344"/>
            <a:ext cx="228571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646010-A57C-1A32-91C9-3BA7F8EB0E0D}"/>
              </a:ext>
            </a:extLst>
          </p:cNvPr>
          <p:cNvSpPr/>
          <p:nvPr/>
        </p:nvSpPr>
        <p:spPr bwMode="white">
          <a:xfrm>
            <a:off x="6910476" y="4517344"/>
            <a:ext cx="228571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348570" y="2191243"/>
            <a:ext cx="371429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5348570" y="4445843"/>
            <a:ext cx="371429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660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808C9-E31C-205E-C205-D826E45A86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BE3F52-CC4C-0156-6424-F1C535482E13}"/>
              </a:ext>
            </a:extLst>
          </p:cNvPr>
          <p:cNvSpPr/>
          <p:nvPr/>
        </p:nvSpPr>
        <p:spPr bwMode="white">
          <a:xfrm>
            <a:off x="2320000" y="2123875"/>
            <a:ext cx="3104761" cy="50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49E70E-5658-2052-AEDC-31CD818A30AB}"/>
              </a:ext>
            </a:extLst>
          </p:cNvPr>
          <p:cNvSpPr/>
          <p:nvPr/>
        </p:nvSpPr>
        <p:spPr bwMode="white">
          <a:xfrm>
            <a:off x="5605714" y="2190574"/>
            <a:ext cx="2142857" cy="34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5A13DD-466B-C16E-30D4-CC134E426D86}"/>
              </a:ext>
            </a:extLst>
          </p:cNvPr>
          <p:cNvSpPr/>
          <p:nvPr/>
        </p:nvSpPr>
        <p:spPr bwMode="white">
          <a:xfrm>
            <a:off x="3043809" y="3191067"/>
            <a:ext cx="1304761" cy="25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06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E9CC00-21A6-C807-2CA5-BD2E3FF2A5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F43D9B-82F7-8B57-A9CE-BE8FF161CC77}"/>
              </a:ext>
            </a:extLst>
          </p:cNvPr>
          <p:cNvSpPr/>
          <p:nvPr/>
        </p:nvSpPr>
        <p:spPr bwMode="white">
          <a:xfrm>
            <a:off x="1672380" y="5584540"/>
            <a:ext cx="1485714" cy="34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07D877-5698-FC7E-4D3A-68C9AF938348}"/>
              </a:ext>
            </a:extLst>
          </p:cNvPr>
          <p:cNvSpPr/>
          <p:nvPr/>
        </p:nvSpPr>
        <p:spPr bwMode="white">
          <a:xfrm>
            <a:off x="4691428" y="5584540"/>
            <a:ext cx="409523" cy="34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192191-5CC4-2887-D90B-710503E24054}"/>
              </a:ext>
            </a:extLst>
          </p:cNvPr>
          <p:cNvSpPr/>
          <p:nvPr/>
        </p:nvSpPr>
        <p:spPr bwMode="white">
          <a:xfrm>
            <a:off x="6815238" y="5584540"/>
            <a:ext cx="1123809" cy="34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C7A562-4A74-292C-594A-011E87FB89E3}"/>
              </a:ext>
            </a:extLst>
          </p:cNvPr>
          <p:cNvSpPr/>
          <p:nvPr/>
        </p:nvSpPr>
        <p:spPr bwMode="white">
          <a:xfrm>
            <a:off x="9481904" y="5584540"/>
            <a:ext cx="761904" cy="34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32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660B00-614D-0AE5-3ED0-E3992029F1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A9A8E6-5EC5-3AFB-930B-821A9BEFB7FE}"/>
              </a:ext>
            </a:extLst>
          </p:cNvPr>
          <p:cNvSpPr/>
          <p:nvPr/>
        </p:nvSpPr>
        <p:spPr bwMode="white">
          <a:xfrm>
            <a:off x="6481904" y="1858249"/>
            <a:ext cx="400000" cy="34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B12211-27E3-04BC-9917-282271EBD63D}"/>
              </a:ext>
            </a:extLst>
          </p:cNvPr>
          <p:cNvSpPr/>
          <p:nvPr/>
        </p:nvSpPr>
        <p:spPr bwMode="white">
          <a:xfrm>
            <a:off x="6120000" y="3899670"/>
            <a:ext cx="400000" cy="34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56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EE681-2BE3-D6FB-5D78-A5FDF212BB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AD1D10-7012-0B5E-81C4-6A4CA48FC451}"/>
              </a:ext>
            </a:extLst>
          </p:cNvPr>
          <p:cNvSpPr/>
          <p:nvPr/>
        </p:nvSpPr>
        <p:spPr bwMode="white">
          <a:xfrm>
            <a:off x="7215238" y="1009071"/>
            <a:ext cx="400000" cy="352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5DA929-2D7A-3780-B2B0-3C05480F96C9}"/>
              </a:ext>
            </a:extLst>
          </p:cNvPr>
          <p:cNvSpPr/>
          <p:nvPr/>
        </p:nvSpPr>
        <p:spPr bwMode="white">
          <a:xfrm>
            <a:off x="4862857" y="2848381"/>
            <a:ext cx="409523" cy="343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27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89E40C-3770-9D21-88BE-38C89FB180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ADE223-7D7B-B6C2-4439-1C850A8B27CA}"/>
              </a:ext>
            </a:extLst>
          </p:cNvPr>
          <p:cNvSpPr/>
          <p:nvPr/>
        </p:nvSpPr>
        <p:spPr bwMode="white">
          <a:xfrm>
            <a:off x="8386666" y="1066681"/>
            <a:ext cx="400001" cy="343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34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0DF32E-4941-A68E-5D10-6042241FD0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7E636A-4D84-BE74-B453-D57568CF9815}"/>
              </a:ext>
            </a:extLst>
          </p:cNvPr>
          <p:cNvSpPr/>
          <p:nvPr/>
        </p:nvSpPr>
        <p:spPr bwMode="white">
          <a:xfrm>
            <a:off x="8605714" y="2953608"/>
            <a:ext cx="238095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CC34C7-C58D-0119-7F72-B49DCB23420D}"/>
              </a:ext>
            </a:extLst>
          </p:cNvPr>
          <p:cNvSpPr/>
          <p:nvPr/>
        </p:nvSpPr>
        <p:spPr bwMode="white">
          <a:xfrm>
            <a:off x="8605714" y="3678031"/>
            <a:ext cx="228572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B35645-6C81-D93C-CB7B-0195A76C7CAC}"/>
              </a:ext>
            </a:extLst>
          </p:cNvPr>
          <p:cNvSpPr/>
          <p:nvPr/>
        </p:nvSpPr>
        <p:spPr bwMode="white">
          <a:xfrm>
            <a:off x="8605714" y="4402454"/>
            <a:ext cx="228572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A23E05-A02B-2843-1648-21E9A7D10970}"/>
              </a:ext>
            </a:extLst>
          </p:cNvPr>
          <p:cNvSpPr/>
          <p:nvPr/>
        </p:nvSpPr>
        <p:spPr bwMode="white">
          <a:xfrm>
            <a:off x="8605714" y="5126877"/>
            <a:ext cx="228572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91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714135"/>
            <a:ext cx="9073008" cy="139088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ACBF3B3-5E19-1DCA-0A2A-6A5D5A8DD1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38"/>
          <a:stretch/>
        </p:blipFill>
        <p:spPr>
          <a:xfrm>
            <a:off x="720000" y="1988840"/>
            <a:ext cx="10800000" cy="463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61681D-4BEE-D8E4-2F59-60C049BEEDF0}"/>
              </a:ext>
            </a:extLst>
          </p:cNvPr>
          <p:cNvSpPr/>
          <p:nvPr/>
        </p:nvSpPr>
        <p:spPr bwMode="white">
          <a:xfrm>
            <a:off x="3386666" y="2438253"/>
            <a:ext cx="228571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A8B9C5-75B3-72B4-9106-3B21533399E2}"/>
              </a:ext>
            </a:extLst>
          </p:cNvPr>
          <p:cNvSpPr/>
          <p:nvPr/>
        </p:nvSpPr>
        <p:spPr bwMode="white">
          <a:xfrm>
            <a:off x="6634285" y="2447781"/>
            <a:ext cx="200000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E5E4CB-6A1B-3020-97D2-2E8F01670394}"/>
              </a:ext>
            </a:extLst>
          </p:cNvPr>
          <p:cNvSpPr/>
          <p:nvPr/>
        </p:nvSpPr>
        <p:spPr bwMode="white">
          <a:xfrm>
            <a:off x="9186666" y="2438253"/>
            <a:ext cx="228571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13BDD7-1BA6-FA0A-DE58-B733F5AC82BE}"/>
              </a:ext>
            </a:extLst>
          </p:cNvPr>
          <p:cNvSpPr/>
          <p:nvPr/>
        </p:nvSpPr>
        <p:spPr bwMode="white">
          <a:xfrm>
            <a:off x="2167619" y="3486347"/>
            <a:ext cx="190476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47A6C2-CD02-10CA-8523-9AF7C2AE5A9F}"/>
              </a:ext>
            </a:extLst>
          </p:cNvPr>
          <p:cNvSpPr/>
          <p:nvPr/>
        </p:nvSpPr>
        <p:spPr bwMode="white">
          <a:xfrm>
            <a:off x="5567619" y="3495875"/>
            <a:ext cx="228571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FFE75C-AB79-B2A4-0AE9-D08594C25364}"/>
              </a:ext>
            </a:extLst>
          </p:cNvPr>
          <p:cNvSpPr/>
          <p:nvPr/>
        </p:nvSpPr>
        <p:spPr bwMode="white">
          <a:xfrm>
            <a:off x="5472380" y="4505857"/>
            <a:ext cx="228571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92E3FB-28F2-373A-D94E-929B60324149}"/>
              </a:ext>
            </a:extLst>
          </p:cNvPr>
          <p:cNvSpPr/>
          <p:nvPr/>
        </p:nvSpPr>
        <p:spPr bwMode="white">
          <a:xfrm>
            <a:off x="8862857" y="4505857"/>
            <a:ext cx="228571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354B10-03C6-EE2B-8011-36A78F7E4BFC}"/>
              </a:ext>
            </a:extLst>
          </p:cNvPr>
          <p:cNvSpPr/>
          <p:nvPr/>
        </p:nvSpPr>
        <p:spPr bwMode="white">
          <a:xfrm>
            <a:off x="3234285" y="5439614"/>
            <a:ext cx="228571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5303912" y="908720"/>
            <a:ext cx="4392488" cy="936104"/>
          </a:xfrm>
          <a:prstGeom prst="roundRect">
            <a:avLst/>
          </a:prstGeom>
          <a:noFill/>
          <a:ln>
            <a:solidFill>
              <a:srgbClr val="EE36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959126"/>
            <a:ext cx="1368152" cy="95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95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48B95B-FF8B-7392-10A6-14636A7F71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C46C03-E628-E467-D4F8-CFABC1B9D78E}"/>
              </a:ext>
            </a:extLst>
          </p:cNvPr>
          <p:cNvSpPr/>
          <p:nvPr/>
        </p:nvSpPr>
        <p:spPr bwMode="white">
          <a:xfrm>
            <a:off x="1605714" y="4043468"/>
            <a:ext cx="228571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EF447E-F6A0-3C57-9D98-70FDA30F1AB9}"/>
              </a:ext>
            </a:extLst>
          </p:cNvPr>
          <p:cNvSpPr/>
          <p:nvPr/>
        </p:nvSpPr>
        <p:spPr bwMode="white">
          <a:xfrm>
            <a:off x="3958095" y="4043468"/>
            <a:ext cx="228571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15FA39-23EA-3EC6-2024-04078760F3FF}"/>
              </a:ext>
            </a:extLst>
          </p:cNvPr>
          <p:cNvSpPr/>
          <p:nvPr/>
        </p:nvSpPr>
        <p:spPr bwMode="white">
          <a:xfrm>
            <a:off x="6491428" y="4043468"/>
            <a:ext cx="219047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3FC9F3-192D-0496-A5F9-C816A3D46B5A}"/>
              </a:ext>
            </a:extLst>
          </p:cNvPr>
          <p:cNvSpPr/>
          <p:nvPr/>
        </p:nvSpPr>
        <p:spPr bwMode="white">
          <a:xfrm>
            <a:off x="9015238" y="4043468"/>
            <a:ext cx="228571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52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680F82-6E4B-8176-0D10-6B8B47C20F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96E7E9-C728-1D65-DE69-DFFD0F43F59B}"/>
              </a:ext>
            </a:extLst>
          </p:cNvPr>
          <p:cNvSpPr/>
          <p:nvPr/>
        </p:nvSpPr>
        <p:spPr bwMode="white">
          <a:xfrm>
            <a:off x="2139047" y="4655234"/>
            <a:ext cx="352380" cy="334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9755F2-F46C-9F9B-E394-766157DAE45D}"/>
              </a:ext>
            </a:extLst>
          </p:cNvPr>
          <p:cNvSpPr/>
          <p:nvPr/>
        </p:nvSpPr>
        <p:spPr bwMode="white">
          <a:xfrm>
            <a:off x="4862857" y="4664778"/>
            <a:ext cx="380952" cy="314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798AD4-1997-B62D-D3AB-1271014C1728}"/>
              </a:ext>
            </a:extLst>
          </p:cNvPr>
          <p:cNvSpPr/>
          <p:nvPr/>
        </p:nvSpPr>
        <p:spPr bwMode="white">
          <a:xfrm>
            <a:off x="7300952" y="4664778"/>
            <a:ext cx="380952" cy="314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5891EB-2E94-2E18-2DF3-FBEDDBAB5F3B}"/>
              </a:ext>
            </a:extLst>
          </p:cNvPr>
          <p:cNvSpPr/>
          <p:nvPr/>
        </p:nvSpPr>
        <p:spPr bwMode="white">
          <a:xfrm>
            <a:off x="10110476" y="4655234"/>
            <a:ext cx="352380" cy="334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46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</Words>
  <Application>Microsoft Office PowerPoint</Application>
  <PresentationFormat>宽屏</PresentationFormat>
  <Paragraphs>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2024-08-12T05:36:04Z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