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D9C23-AA8D-443B-27DD-3EE8DF6542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7558" b="39621"/>
          <a:stretch/>
        </p:blipFill>
        <p:spPr>
          <a:xfrm>
            <a:off x="2495600" y="2708920"/>
            <a:ext cx="7128792" cy="133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7F993-48AB-05F8-5614-4C781A4D3E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B54D3-774F-6C64-2E3F-CA7C512CE2CC}"/>
              </a:ext>
            </a:extLst>
          </p:cNvPr>
          <p:cNvSpPr/>
          <p:nvPr/>
        </p:nvSpPr>
        <p:spPr bwMode="white">
          <a:xfrm>
            <a:off x="9415238" y="2992897"/>
            <a:ext cx="333333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B547F-ED3E-26DD-7FA7-14B9A1A30A18}"/>
              </a:ext>
            </a:extLst>
          </p:cNvPr>
          <p:cNvSpPr/>
          <p:nvPr/>
        </p:nvSpPr>
        <p:spPr bwMode="white">
          <a:xfrm>
            <a:off x="5453333" y="4480669"/>
            <a:ext cx="685714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8784F-22C4-568C-66E2-13B7045CB93E}"/>
              </a:ext>
            </a:extLst>
          </p:cNvPr>
          <p:cNvSpPr/>
          <p:nvPr/>
        </p:nvSpPr>
        <p:spPr bwMode="white">
          <a:xfrm>
            <a:off x="8996190" y="4480669"/>
            <a:ext cx="1038094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56BAAF-4630-072B-78B4-E7FE77D1C3E2}"/>
              </a:ext>
            </a:extLst>
          </p:cNvPr>
          <p:cNvSpPr/>
          <p:nvPr/>
        </p:nvSpPr>
        <p:spPr bwMode="white">
          <a:xfrm>
            <a:off x="6110476" y="5157796"/>
            <a:ext cx="1038095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288C8F-2A37-E131-71CB-91A8C9BCBB07}"/>
              </a:ext>
            </a:extLst>
          </p:cNvPr>
          <p:cNvSpPr/>
          <p:nvPr/>
        </p:nvSpPr>
        <p:spPr bwMode="white">
          <a:xfrm>
            <a:off x="10005714" y="5148259"/>
            <a:ext cx="371428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3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E9714-354D-5013-3110-236403602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C5DDF-989D-8007-A347-F42471B49169}"/>
              </a:ext>
            </a:extLst>
          </p:cNvPr>
          <p:cNvSpPr/>
          <p:nvPr/>
        </p:nvSpPr>
        <p:spPr bwMode="white">
          <a:xfrm>
            <a:off x="4739047" y="3113923"/>
            <a:ext cx="380952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2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B734F-A8DA-3661-4B52-D4D228988F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7B6F5-8F1D-936A-72F8-1885E3DDDDED}"/>
              </a:ext>
            </a:extLst>
          </p:cNvPr>
          <p:cNvSpPr/>
          <p:nvPr/>
        </p:nvSpPr>
        <p:spPr bwMode="white">
          <a:xfrm>
            <a:off x="6948571" y="980554"/>
            <a:ext cx="380952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6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" y="966898"/>
            <a:ext cx="9865096" cy="31654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83632" y="2420888"/>
            <a:ext cx="6984776" cy="50405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75920" y="2348880"/>
            <a:ext cx="144016" cy="86409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071664" y="2420888"/>
            <a:ext cx="4680520" cy="71169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752184" y="2382933"/>
            <a:ext cx="2160240" cy="749649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9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