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1114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A93412-8F8D-023A-97B2-C4AC7E90DF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 b="24099"/>
          <a:stretch/>
        </p:blipFill>
        <p:spPr>
          <a:xfrm>
            <a:off x="3215680" y="2636912"/>
            <a:ext cx="5688632" cy="1510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3563DE-A105-3663-DAFE-58B80F6DCF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59DE38-2F6F-4EBB-AF84-8A30120BF095}"/>
              </a:ext>
            </a:extLst>
          </p:cNvPr>
          <p:cNvSpPr/>
          <p:nvPr/>
        </p:nvSpPr>
        <p:spPr bwMode="white">
          <a:xfrm>
            <a:off x="1720000" y="3571141"/>
            <a:ext cx="219047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D427B0-292E-5857-7329-609C6F79D1F0}"/>
              </a:ext>
            </a:extLst>
          </p:cNvPr>
          <p:cNvSpPr/>
          <p:nvPr/>
        </p:nvSpPr>
        <p:spPr bwMode="white">
          <a:xfrm>
            <a:off x="2605714" y="3561616"/>
            <a:ext cx="219047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DF6661-1982-0B5B-C800-97415EE557B7}"/>
              </a:ext>
            </a:extLst>
          </p:cNvPr>
          <p:cNvSpPr/>
          <p:nvPr/>
        </p:nvSpPr>
        <p:spPr bwMode="white">
          <a:xfrm>
            <a:off x="3500952" y="3561616"/>
            <a:ext cx="209523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18AC55-F403-3A0C-8B3E-A1A688C1F20F}"/>
              </a:ext>
            </a:extLst>
          </p:cNvPr>
          <p:cNvSpPr/>
          <p:nvPr/>
        </p:nvSpPr>
        <p:spPr bwMode="white">
          <a:xfrm>
            <a:off x="7291428" y="3561616"/>
            <a:ext cx="219047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76EF89-728B-4B89-BE16-FC6412564C31}"/>
              </a:ext>
            </a:extLst>
          </p:cNvPr>
          <p:cNvSpPr/>
          <p:nvPr/>
        </p:nvSpPr>
        <p:spPr bwMode="white">
          <a:xfrm>
            <a:off x="8177142" y="3571141"/>
            <a:ext cx="219047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373A04-3A7C-C4D1-95BA-2A7448F2BEAA}"/>
              </a:ext>
            </a:extLst>
          </p:cNvPr>
          <p:cNvSpPr/>
          <p:nvPr/>
        </p:nvSpPr>
        <p:spPr bwMode="white">
          <a:xfrm>
            <a:off x="9062857" y="3561616"/>
            <a:ext cx="219047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D03052-326D-C29A-CC36-50A2790DCC81}"/>
              </a:ext>
            </a:extLst>
          </p:cNvPr>
          <p:cNvSpPr/>
          <p:nvPr/>
        </p:nvSpPr>
        <p:spPr bwMode="white">
          <a:xfrm>
            <a:off x="1720000" y="4475997"/>
            <a:ext cx="219047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F9A846-2B1D-158C-E970-3B90327CB1AD}"/>
              </a:ext>
            </a:extLst>
          </p:cNvPr>
          <p:cNvSpPr/>
          <p:nvPr/>
        </p:nvSpPr>
        <p:spPr bwMode="white">
          <a:xfrm>
            <a:off x="2605714" y="4475997"/>
            <a:ext cx="219047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A2E126-C385-F0ED-9E6E-5E56C386357D}"/>
              </a:ext>
            </a:extLst>
          </p:cNvPr>
          <p:cNvSpPr/>
          <p:nvPr/>
        </p:nvSpPr>
        <p:spPr bwMode="white">
          <a:xfrm>
            <a:off x="3500952" y="4485522"/>
            <a:ext cx="209523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285F64F-846B-12C3-A122-64FF6216318F}"/>
              </a:ext>
            </a:extLst>
          </p:cNvPr>
          <p:cNvSpPr/>
          <p:nvPr/>
        </p:nvSpPr>
        <p:spPr bwMode="white">
          <a:xfrm>
            <a:off x="3891428" y="4447423"/>
            <a:ext cx="1933333" cy="29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4FA3E71-F1B1-8214-56CD-5EE60610472D}"/>
              </a:ext>
            </a:extLst>
          </p:cNvPr>
          <p:cNvSpPr/>
          <p:nvPr/>
        </p:nvSpPr>
        <p:spPr bwMode="white">
          <a:xfrm>
            <a:off x="7291428" y="4475997"/>
            <a:ext cx="219047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54A98D7-227C-239B-C9E7-1E7EC7D8DBAF}"/>
              </a:ext>
            </a:extLst>
          </p:cNvPr>
          <p:cNvSpPr/>
          <p:nvPr/>
        </p:nvSpPr>
        <p:spPr bwMode="white">
          <a:xfrm>
            <a:off x="8177142" y="4475997"/>
            <a:ext cx="219047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D035A24-D9A0-2CC5-3BD3-C94B366AD993}"/>
              </a:ext>
            </a:extLst>
          </p:cNvPr>
          <p:cNvSpPr/>
          <p:nvPr/>
        </p:nvSpPr>
        <p:spPr bwMode="white">
          <a:xfrm>
            <a:off x="9062857" y="4475997"/>
            <a:ext cx="219047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DFAA589-B382-A071-493B-95C366799169}"/>
              </a:ext>
            </a:extLst>
          </p:cNvPr>
          <p:cNvSpPr/>
          <p:nvPr/>
        </p:nvSpPr>
        <p:spPr bwMode="white">
          <a:xfrm>
            <a:off x="9453333" y="4447423"/>
            <a:ext cx="1933333" cy="29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97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69ABB-65CA-9EE6-330E-1A1AC351FD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870185-C85F-C618-656F-61346544A5AD}"/>
              </a:ext>
            </a:extLst>
          </p:cNvPr>
          <p:cNvSpPr/>
          <p:nvPr/>
        </p:nvSpPr>
        <p:spPr bwMode="white">
          <a:xfrm>
            <a:off x="7529523" y="1752443"/>
            <a:ext cx="209523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9C25A3-7046-40CE-0AFA-C13C1A0121FE}"/>
              </a:ext>
            </a:extLst>
          </p:cNvPr>
          <p:cNvSpPr/>
          <p:nvPr/>
        </p:nvSpPr>
        <p:spPr bwMode="white">
          <a:xfrm>
            <a:off x="9948571" y="1752443"/>
            <a:ext cx="209523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8512B3-4BC4-D4B2-06B8-0A76AFEF4089}"/>
              </a:ext>
            </a:extLst>
          </p:cNvPr>
          <p:cNvSpPr/>
          <p:nvPr/>
        </p:nvSpPr>
        <p:spPr bwMode="white">
          <a:xfrm>
            <a:off x="2224761" y="2676887"/>
            <a:ext cx="209523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BF3229-BEE1-1621-DBF6-A410CA375C44}"/>
              </a:ext>
            </a:extLst>
          </p:cNvPr>
          <p:cNvSpPr/>
          <p:nvPr/>
        </p:nvSpPr>
        <p:spPr bwMode="white">
          <a:xfrm>
            <a:off x="5586666" y="2676887"/>
            <a:ext cx="209523" cy="2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0DA998-A3B3-579B-2519-7A10EED43317}"/>
              </a:ext>
            </a:extLst>
          </p:cNvPr>
          <p:cNvSpPr/>
          <p:nvPr/>
        </p:nvSpPr>
        <p:spPr bwMode="white">
          <a:xfrm>
            <a:off x="2443809" y="3706165"/>
            <a:ext cx="209523" cy="2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1E1DB0-4627-1445-1141-BE742F71CFDE}"/>
              </a:ext>
            </a:extLst>
          </p:cNvPr>
          <p:cNvSpPr/>
          <p:nvPr/>
        </p:nvSpPr>
        <p:spPr bwMode="white">
          <a:xfrm>
            <a:off x="4986666" y="3696635"/>
            <a:ext cx="219047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B61C16-1B9B-073A-801E-471DE0A0156C}"/>
              </a:ext>
            </a:extLst>
          </p:cNvPr>
          <p:cNvSpPr/>
          <p:nvPr/>
        </p:nvSpPr>
        <p:spPr bwMode="white">
          <a:xfrm>
            <a:off x="7529523" y="3696635"/>
            <a:ext cx="219047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4FDBDB-7812-1BE4-17CB-D89C26F34113}"/>
              </a:ext>
            </a:extLst>
          </p:cNvPr>
          <p:cNvSpPr/>
          <p:nvPr/>
        </p:nvSpPr>
        <p:spPr bwMode="white">
          <a:xfrm>
            <a:off x="10072380" y="3696635"/>
            <a:ext cx="219047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D2F1AE-5886-F027-2C7E-5C15B7E16B7F}"/>
              </a:ext>
            </a:extLst>
          </p:cNvPr>
          <p:cNvSpPr/>
          <p:nvPr/>
        </p:nvSpPr>
        <p:spPr bwMode="white">
          <a:xfrm>
            <a:off x="2443809" y="4401881"/>
            <a:ext cx="219047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33C9F1D-BC1B-B5C7-ABCF-377855B32130}"/>
              </a:ext>
            </a:extLst>
          </p:cNvPr>
          <p:cNvSpPr/>
          <p:nvPr/>
        </p:nvSpPr>
        <p:spPr bwMode="white">
          <a:xfrm>
            <a:off x="4986666" y="4401881"/>
            <a:ext cx="219047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60867ED-B4A1-FEFB-C935-8680499375F7}"/>
              </a:ext>
            </a:extLst>
          </p:cNvPr>
          <p:cNvSpPr/>
          <p:nvPr/>
        </p:nvSpPr>
        <p:spPr bwMode="white">
          <a:xfrm>
            <a:off x="7529523" y="4401881"/>
            <a:ext cx="219047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D09553A-1EBA-9D48-89D4-CDE0E4849649}"/>
              </a:ext>
            </a:extLst>
          </p:cNvPr>
          <p:cNvSpPr/>
          <p:nvPr/>
        </p:nvSpPr>
        <p:spPr bwMode="white">
          <a:xfrm>
            <a:off x="10091428" y="4401881"/>
            <a:ext cx="190476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6C693F4-BC7F-4403-38FC-1C28B9CFF710}"/>
              </a:ext>
            </a:extLst>
          </p:cNvPr>
          <p:cNvSpPr/>
          <p:nvPr/>
        </p:nvSpPr>
        <p:spPr bwMode="white">
          <a:xfrm>
            <a:off x="2443809" y="5107127"/>
            <a:ext cx="219047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B6D03BF-3E92-BF20-E3D2-9551E26877D6}"/>
              </a:ext>
            </a:extLst>
          </p:cNvPr>
          <p:cNvSpPr/>
          <p:nvPr/>
        </p:nvSpPr>
        <p:spPr bwMode="white">
          <a:xfrm>
            <a:off x="4986666" y="5107127"/>
            <a:ext cx="219047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B188BBC-558C-DA42-8A11-AF04BD49FC14}"/>
              </a:ext>
            </a:extLst>
          </p:cNvPr>
          <p:cNvSpPr/>
          <p:nvPr/>
        </p:nvSpPr>
        <p:spPr bwMode="white">
          <a:xfrm>
            <a:off x="7529523" y="5107127"/>
            <a:ext cx="219047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9854336-66C8-E074-BC9F-96065015026E}"/>
              </a:ext>
            </a:extLst>
          </p:cNvPr>
          <p:cNvSpPr/>
          <p:nvPr/>
        </p:nvSpPr>
        <p:spPr bwMode="white">
          <a:xfrm>
            <a:off x="10072380" y="5107127"/>
            <a:ext cx="219047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7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D2E34-F4E6-4C6D-06FA-16FEB6B623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874DFB-52EA-72B9-EA26-7C62CDED2343}"/>
              </a:ext>
            </a:extLst>
          </p:cNvPr>
          <p:cNvSpPr/>
          <p:nvPr/>
        </p:nvSpPr>
        <p:spPr bwMode="white">
          <a:xfrm>
            <a:off x="5243809" y="3861138"/>
            <a:ext cx="219047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8744C3-EFE6-A598-2F60-FA4093601401}"/>
              </a:ext>
            </a:extLst>
          </p:cNvPr>
          <p:cNvSpPr/>
          <p:nvPr/>
        </p:nvSpPr>
        <p:spPr bwMode="white">
          <a:xfrm>
            <a:off x="6281904" y="3861138"/>
            <a:ext cx="219047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9E8DEB-1012-4EA9-3E21-0632312539FF}"/>
              </a:ext>
            </a:extLst>
          </p:cNvPr>
          <p:cNvSpPr/>
          <p:nvPr/>
        </p:nvSpPr>
        <p:spPr bwMode="white">
          <a:xfrm>
            <a:off x="7177142" y="3861138"/>
            <a:ext cx="219047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667239-3704-59A5-001C-79C1A194E7C0}"/>
              </a:ext>
            </a:extLst>
          </p:cNvPr>
          <p:cNvSpPr/>
          <p:nvPr/>
        </p:nvSpPr>
        <p:spPr bwMode="white">
          <a:xfrm>
            <a:off x="1386666" y="5654316"/>
            <a:ext cx="219047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955A75-BCB1-9C71-6B23-D57E33D01EA7}"/>
              </a:ext>
            </a:extLst>
          </p:cNvPr>
          <p:cNvSpPr/>
          <p:nvPr/>
        </p:nvSpPr>
        <p:spPr bwMode="white">
          <a:xfrm>
            <a:off x="2272380" y="5654316"/>
            <a:ext cx="219047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323B59-E7FF-E802-09A8-880AFA774476}"/>
              </a:ext>
            </a:extLst>
          </p:cNvPr>
          <p:cNvSpPr/>
          <p:nvPr/>
        </p:nvSpPr>
        <p:spPr bwMode="white">
          <a:xfrm>
            <a:off x="3177142" y="5654316"/>
            <a:ext cx="190476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A5D132-E6CB-70B4-D9E1-C0D890FB271D}"/>
              </a:ext>
            </a:extLst>
          </p:cNvPr>
          <p:cNvSpPr/>
          <p:nvPr/>
        </p:nvSpPr>
        <p:spPr bwMode="white">
          <a:xfrm>
            <a:off x="4043809" y="5654316"/>
            <a:ext cx="228571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69478A-1F4A-BE60-4858-19CA0AF572D4}"/>
              </a:ext>
            </a:extLst>
          </p:cNvPr>
          <p:cNvSpPr/>
          <p:nvPr/>
        </p:nvSpPr>
        <p:spPr bwMode="white">
          <a:xfrm>
            <a:off x="4939047" y="5654316"/>
            <a:ext cx="219047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5943BF-351D-C238-3062-84D2FAFAC2A1}"/>
              </a:ext>
            </a:extLst>
          </p:cNvPr>
          <p:cNvSpPr/>
          <p:nvPr/>
        </p:nvSpPr>
        <p:spPr bwMode="white">
          <a:xfrm>
            <a:off x="5824761" y="5654316"/>
            <a:ext cx="219047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683705" y="3872970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76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2024-08-12T09:16:24Z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