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77798-E0C3-4A73-52AB-37E907DAC5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40439"/>
            <a:ext cx="10800000" cy="117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63131"/>
            <a:ext cx="10650708" cy="227783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423592" y="2564904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15880" y="2564904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60296" y="2564904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59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38EAD-264F-D919-486C-EC07F45E5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121CFC-4045-760E-A408-93E4A1D98CFC}"/>
              </a:ext>
            </a:extLst>
          </p:cNvPr>
          <p:cNvSpPr/>
          <p:nvPr/>
        </p:nvSpPr>
        <p:spPr bwMode="white">
          <a:xfrm>
            <a:off x="3843809" y="1618569"/>
            <a:ext cx="219047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54B9C4-F2A2-6326-CC51-0BC0C904A3FB}"/>
              </a:ext>
            </a:extLst>
          </p:cNvPr>
          <p:cNvSpPr/>
          <p:nvPr/>
        </p:nvSpPr>
        <p:spPr bwMode="white">
          <a:xfrm>
            <a:off x="2386666" y="2266265"/>
            <a:ext cx="219047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47317E-C3D7-E7C2-C415-19EB9CEB3DE7}"/>
              </a:ext>
            </a:extLst>
          </p:cNvPr>
          <p:cNvSpPr/>
          <p:nvPr/>
        </p:nvSpPr>
        <p:spPr bwMode="white">
          <a:xfrm>
            <a:off x="4586666" y="2266265"/>
            <a:ext cx="219047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58275-5CDA-4427-EC4F-351CE334387E}"/>
              </a:ext>
            </a:extLst>
          </p:cNvPr>
          <p:cNvSpPr/>
          <p:nvPr/>
        </p:nvSpPr>
        <p:spPr bwMode="white">
          <a:xfrm>
            <a:off x="3777142" y="3656906"/>
            <a:ext cx="209523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054A04-C8F3-8784-185D-0FF75C6E2200}"/>
              </a:ext>
            </a:extLst>
          </p:cNvPr>
          <p:cNvSpPr/>
          <p:nvPr/>
        </p:nvSpPr>
        <p:spPr bwMode="white">
          <a:xfrm>
            <a:off x="4815238" y="3656906"/>
            <a:ext cx="209523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1B8FD6-2E6B-AE0D-1138-C71AE16D4BF9}"/>
              </a:ext>
            </a:extLst>
          </p:cNvPr>
          <p:cNvSpPr/>
          <p:nvPr/>
        </p:nvSpPr>
        <p:spPr bwMode="white">
          <a:xfrm>
            <a:off x="7910476" y="3666431"/>
            <a:ext cx="209523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C214D0-FF3B-6508-BED1-2BEBD8911946}"/>
              </a:ext>
            </a:extLst>
          </p:cNvPr>
          <p:cNvSpPr/>
          <p:nvPr/>
        </p:nvSpPr>
        <p:spPr bwMode="white">
          <a:xfrm>
            <a:off x="8939047" y="3656906"/>
            <a:ext cx="219047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63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A0DE8-EA0C-7937-54DE-B39C6C59F7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07C0D3-5721-B615-4241-56E2C45912EA}"/>
              </a:ext>
            </a:extLst>
          </p:cNvPr>
          <p:cNvSpPr/>
          <p:nvPr/>
        </p:nvSpPr>
        <p:spPr bwMode="white">
          <a:xfrm>
            <a:off x="2043809" y="1552269"/>
            <a:ext cx="380952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A73133-42D8-4F19-7D59-AC23FC98AE57}"/>
              </a:ext>
            </a:extLst>
          </p:cNvPr>
          <p:cNvSpPr/>
          <p:nvPr/>
        </p:nvSpPr>
        <p:spPr bwMode="white">
          <a:xfrm>
            <a:off x="3739047" y="1552269"/>
            <a:ext cx="380952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D8F24C-C138-F587-C135-976DD46B3A42}"/>
              </a:ext>
            </a:extLst>
          </p:cNvPr>
          <p:cNvSpPr/>
          <p:nvPr/>
        </p:nvSpPr>
        <p:spPr bwMode="white">
          <a:xfrm>
            <a:off x="4748571" y="3315297"/>
            <a:ext cx="390476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54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4D2EF-9796-F46C-B05B-F94FA35255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48D3A-5DE4-884F-A2BD-9BA7CAF45738}"/>
              </a:ext>
            </a:extLst>
          </p:cNvPr>
          <p:cNvSpPr/>
          <p:nvPr/>
        </p:nvSpPr>
        <p:spPr bwMode="white">
          <a:xfrm>
            <a:off x="4777142" y="999919"/>
            <a:ext cx="380952" cy="32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65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6CA84-FFFF-2BC0-A925-33A54A17C6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85EF0-315C-9AFD-9B92-A51D80A2408C}"/>
              </a:ext>
            </a:extLst>
          </p:cNvPr>
          <p:cNvSpPr/>
          <p:nvPr/>
        </p:nvSpPr>
        <p:spPr bwMode="white">
          <a:xfrm>
            <a:off x="4405714" y="2811412"/>
            <a:ext cx="333333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63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2024-08-12T08:09:45Z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