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4"/>
          <a:stretch>
            <a:fillRect/>
          </a:stretch>
        </p:blipFill>
        <p:spPr>
          <a:xfrm>
            <a:off x="2567305" y="2686685"/>
            <a:ext cx="7015480" cy="148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831864"/>
            <a:ext cx="409523" cy="35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380" y="1076481"/>
            <a:ext cx="399999" cy="34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1943498"/>
            <a:ext cx="219047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4285" y="1943498"/>
            <a:ext cx="228571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9047" y="1943498"/>
            <a:ext cx="228571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43809" y="1933963"/>
            <a:ext cx="228571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0000" y="2744369"/>
            <a:ext cx="228571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4285" y="2744369"/>
            <a:ext cx="228571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9047" y="2744369"/>
            <a:ext cx="228571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43809" y="2744369"/>
            <a:ext cx="238095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20000" y="3554774"/>
            <a:ext cx="228571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34285" y="3554774"/>
            <a:ext cx="228571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39047" y="3545240"/>
            <a:ext cx="228571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53333" y="3554774"/>
            <a:ext cx="228572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570" y="836930"/>
            <a:ext cx="10716260" cy="470535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903760" y="2322066"/>
            <a:ext cx="8440420" cy="247523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007515" y="2348736"/>
            <a:ext cx="4248785" cy="244856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919635" y="2348736"/>
            <a:ext cx="4176395" cy="244856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167785" y="2348736"/>
            <a:ext cx="1944370" cy="244856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007515" y="2348736"/>
            <a:ext cx="6193155" cy="244856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4761" y="3479526"/>
            <a:ext cx="228572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952" y="3469989"/>
            <a:ext cx="219047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43809" y="3469989"/>
            <a:ext cx="228571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5714" y="3603519"/>
            <a:ext cx="228571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00952" y="3593981"/>
            <a:ext cx="171428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24761" y="3603519"/>
            <a:ext cx="219047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290445" y="3572510"/>
            <a:ext cx="353695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" name="椭圆 1"/>
          <p:cNvSpPr/>
          <p:nvPr/>
        </p:nvSpPr>
        <p:spPr>
          <a:xfrm>
            <a:off x="7700645" y="3429000"/>
            <a:ext cx="353695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9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3153072"/>
            <a:ext cx="219047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8571" y="3238833"/>
            <a:ext cx="342857" cy="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9047" y="3143543"/>
            <a:ext cx="228571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91428" y="3143543"/>
            <a:ext cx="228571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91428" y="3153072"/>
            <a:ext cx="228571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67619" y="3248362"/>
            <a:ext cx="342857" cy="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8095" y="3153072"/>
            <a:ext cx="228571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29523" y="3153072"/>
            <a:ext cx="190476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3193709"/>
            <a:ext cx="228571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9047" y="3203248"/>
            <a:ext cx="228571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1904" y="3203248"/>
            <a:ext cx="228571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43809" y="3193709"/>
            <a:ext cx="228571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0000" y="3193709"/>
            <a:ext cx="219047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62857" y="3184170"/>
            <a:ext cx="228571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738630" y="3183890"/>
            <a:ext cx="353695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" name="椭圆 1"/>
          <p:cNvSpPr/>
          <p:nvPr/>
        </p:nvSpPr>
        <p:spPr>
          <a:xfrm>
            <a:off x="7541260" y="3140710"/>
            <a:ext cx="342900" cy="3505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9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4330" y="4443730"/>
            <a:ext cx="22860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180" y="4443730"/>
            <a:ext cx="24638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809" y="4443844"/>
            <a:ext cx="228572" cy="25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880100" y="4392930"/>
            <a:ext cx="353695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4761" y="3727179"/>
            <a:ext cx="228571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1428" y="3717642"/>
            <a:ext cx="228571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3809" y="3717642"/>
            <a:ext cx="228571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48571" y="3727179"/>
            <a:ext cx="228571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15238" y="3717642"/>
            <a:ext cx="228572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86666" y="3727179"/>
            <a:ext cx="190476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67619" y="4728540"/>
            <a:ext cx="228571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29523" y="4728540"/>
            <a:ext cx="190476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695065" y="3644900"/>
            <a:ext cx="353695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" name="椭圆 1"/>
          <p:cNvSpPr/>
          <p:nvPr/>
        </p:nvSpPr>
        <p:spPr>
          <a:xfrm>
            <a:off x="7019290" y="3716655"/>
            <a:ext cx="353695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230" y="4450715"/>
            <a:ext cx="1306195" cy="745490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5304155" y="4620260"/>
            <a:ext cx="965200" cy="464185"/>
          </a:xfrm>
          <a:prstGeom prst="ellipse">
            <a:avLst/>
          </a:prstGeom>
          <a:noFill/>
          <a:ln>
            <a:solidFill>
              <a:srgbClr val="ED00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9" grpId="0" bldLvl="0" animBg="1"/>
      <p:bldP spid="2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3805707"/>
            <a:ext cx="228571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8571" y="3805707"/>
            <a:ext cx="190476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190" y="3805707"/>
            <a:ext cx="228572" cy="25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2857" y="4473783"/>
            <a:ext cx="1314285" cy="28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0000" y="4445151"/>
            <a:ext cx="2028571" cy="34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3472218"/>
            <a:ext cx="228571" cy="25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095" y="3481764"/>
            <a:ext cx="200000" cy="2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4285" y="3472218"/>
            <a:ext cx="228571" cy="25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0000" y="4159525"/>
            <a:ext cx="1323809" cy="25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77142" y="4111795"/>
            <a:ext cx="2038095" cy="34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7619" y="3194211"/>
            <a:ext cx="200000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0952" y="3194211"/>
            <a:ext cx="228571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3809" y="3194211"/>
            <a:ext cx="228571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5238" y="3194211"/>
            <a:ext cx="390476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4285" y="3881176"/>
            <a:ext cx="228571" cy="25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2611433"/>
            <a:ext cx="228571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0952" y="2611433"/>
            <a:ext cx="228571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3809" y="2601896"/>
            <a:ext cx="228571" cy="25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96190" y="2611433"/>
            <a:ext cx="228572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34285" y="3298102"/>
            <a:ext cx="228571" cy="25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9" name="椭圆 18"/>
          <p:cNvSpPr/>
          <p:nvPr/>
        </p:nvSpPr>
        <p:spPr>
          <a:xfrm>
            <a:off x="1991360" y="1844675"/>
            <a:ext cx="353695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" name="椭圆 1"/>
          <p:cNvSpPr/>
          <p:nvPr/>
        </p:nvSpPr>
        <p:spPr>
          <a:xfrm>
            <a:off x="5231765" y="1844675"/>
            <a:ext cx="405130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8544560" y="1844675"/>
            <a:ext cx="353695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1991360" y="2708910"/>
            <a:ext cx="353695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5231765" y="2708910"/>
            <a:ext cx="405130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8519795" y="2708910"/>
            <a:ext cx="378460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1415415" y="4509135"/>
            <a:ext cx="353695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1415415" y="5373370"/>
            <a:ext cx="353695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4727575" y="4508500"/>
            <a:ext cx="353695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4727575" y="5372735"/>
            <a:ext cx="353695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7998460" y="4509135"/>
            <a:ext cx="353695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2" name="椭圆 21"/>
          <p:cNvSpPr/>
          <p:nvPr/>
        </p:nvSpPr>
        <p:spPr>
          <a:xfrm>
            <a:off x="8001635" y="5373370"/>
            <a:ext cx="353695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2143861"/>
            <a:ext cx="228571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1428" y="2143861"/>
            <a:ext cx="228571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5714" y="2153396"/>
            <a:ext cx="190476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3154595"/>
            <a:ext cx="228571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0952" y="3154595"/>
            <a:ext cx="228571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86666" y="3154595"/>
            <a:ext cx="228572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00952" y="4050907"/>
            <a:ext cx="238095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91428" y="4050907"/>
            <a:ext cx="200000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7142" y="1828842"/>
            <a:ext cx="409523" cy="352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4761" y="3458788"/>
            <a:ext cx="400000" cy="34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0000" y="1028569"/>
            <a:ext cx="399999" cy="353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WQyODg0YmI0ZmE4MmViYjc0NjY4Y2E3M2NmN2Mw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Application>WPS 演示</Application>
  <PresentationFormat>宽屏</PresentationFormat>
  <Paragraphs>38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海霞</cp:lastModifiedBy>
  <cp:revision>62</cp:revision>
  <dcterms:created xsi:type="dcterms:W3CDTF">2015-09-16T06:44:00Z</dcterms:created>
  <dcterms:modified xsi:type="dcterms:W3CDTF">2024-08-11T14:24:33Z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2052-12.1.0.16910</vt:lpwstr>
  </property>
  <property fmtid="{D5CDD505-2E9C-101B-9397-08002B2CF9AE}" pid="3" name="ICV">
    <vt:lpwstr>0803F182AC044BA3913AF2E555CD301E</vt:lpwstr>
  </property>
</Properties>
</file>