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86289-2E66-E5AE-490F-DE9D95FAD8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 b="33701"/>
          <a:stretch/>
        </p:blipFill>
        <p:spPr>
          <a:xfrm>
            <a:off x="3215680" y="2636912"/>
            <a:ext cx="6480720" cy="1266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6443C-A2C9-3D4C-50B2-4F919C0DDA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AF15F6-3A7F-789B-FA63-85B0A641A315}"/>
              </a:ext>
            </a:extLst>
          </p:cNvPr>
          <p:cNvSpPr/>
          <p:nvPr/>
        </p:nvSpPr>
        <p:spPr bwMode="white">
          <a:xfrm>
            <a:off x="3072380" y="1828686"/>
            <a:ext cx="219047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1536F8-E9E6-7AFB-1F8A-3D030C6C1145}"/>
              </a:ext>
            </a:extLst>
          </p:cNvPr>
          <p:cNvSpPr/>
          <p:nvPr/>
        </p:nvSpPr>
        <p:spPr bwMode="white">
          <a:xfrm>
            <a:off x="6777142" y="1828686"/>
            <a:ext cx="380952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EF683F-FF91-B6C1-4B3F-79485C1A5054}"/>
              </a:ext>
            </a:extLst>
          </p:cNvPr>
          <p:cNvSpPr/>
          <p:nvPr/>
        </p:nvSpPr>
        <p:spPr bwMode="white">
          <a:xfrm>
            <a:off x="10624761" y="1828686"/>
            <a:ext cx="219047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1DB236-13B9-239A-A5B5-561B1E0AFC20}"/>
              </a:ext>
            </a:extLst>
          </p:cNvPr>
          <p:cNvSpPr/>
          <p:nvPr/>
        </p:nvSpPr>
        <p:spPr bwMode="white">
          <a:xfrm>
            <a:off x="1548571" y="2819842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7BA62-081B-56C5-0CEE-A4F0DCBF7CBC}"/>
              </a:ext>
            </a:extLst>
          </p:cNvPr>
          <p:cNvSpPr/>
          <p:nvPr/>
        </p:nvSpPr>
        <p:spPr bwMode="white">
          <a:xfrm>
            <a:off x="5377142" y="2819842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266724-D5E3-36CD-954A-6C92015DD974}"/>
              </a:ext>
            </a:extLst>
          </p:cNvPr>
          <p:cNvSpPr/>
          <p:nvPr/>
        </p:nvSpPr>
        <p:spPr bwMode="white">
          <a:xfrm>
            <a:off x="9148571" y="2819842"/>
            <a:ext cx="219047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4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D6C18-9F99-6826-C3C4-27F5C5BCD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E02548-7D5C-297D-6D0A-44E469522E7B}"/>
              </a:ext>
            </a:extLst>
          </p:cNvPr>
          <p:cNvSpPr/>
          <p:nvPr/>
        </p:nvSpPr>
        <p:spPr bwMode="white">
          <a:xfrm>
            <a:off x="6243809" y="1839103"/>
            <a:ext cx="219047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EBC69A-3B95-8EC0-2259-6DCC0F1C9ADF}"/>
              </a:ext>
            </a:extLst>
          </p:cNvPr>
          <p:cNvSpPr/>
          <p:nvPr/>
        </p:nvSpPr>
        <p:spPr bwMode="white">
          <a:xfrm>
            <a:off x="7215238" y="1839103"/>
            <a:ext cx="228571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7950E0-E7AE-81E9-3537-52E6A32D0B04}"/>
              </a:ext>
            </a:extLst>
          </p:cNvPr>
          <p:cNvSpPr/>
          <p:nvPr/>
        </p:nvSpPr>
        <p:spPr bwMode="white">
          <a:xfrm>
            <a:off x="8196190" y="1839103"/>
            <a:ext cx="219047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DA00E7-E4EF-8AD6-8638-5CCCB5E0C5CA}"/>
              </a:ext>
            </a:extLst>
          </p:cNvPr>
          <p:cNvSpPr/>
          <p:nvPr/>
        </p:nvSpPr>
        <p:spPr bwMode="white">
          <a:xfrm>
            <a:off x="9091428" y="1839103"/>
            <a:ext cx="209523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74AFE1-A4F2-B4A5-1725-94E786FD2CD5}"/>
              </a:ext>
            </a:extLst>
          </p:cNvPr>
          <p:cNvSpPr/>
          <p:nvPr/>
        </p:nvSpPr>
        <p:spPr bwMode="white">
          <a:xfrm>
            <a:off x="6700952" y="2821591"/>
            <a:ext cx="219047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B72417-BE93-C26F-C50D-FD5C7785DD3D}"/>
              </a:ext>
            </a:extLst>
          </p:cNvPr>
          <p:cNvSpPr/>
          <p:nvPr/>
        </p:nvSpPr>
        <p:spPr bwMode="white">
          <a:xfrm>
            <a:off x="6177143" y="3737308"/>
            <a:ext cx="371428" cy="33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CF7FDC-F3C6-7A63-1788-01588FF68263}"/>
              </a:ext>
            </a:extLst>
          </p:cNvPr>
          <p:cNvSpPr/>
          <p:nvPr/>
        </p:nvSpPr>
        <p:spPr bwMode="white">
          <a:xfrm>
            <a:off x="7224761" y="3737309"/>
            <a:ext cx="219047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AD0E6F-C17A-8231-099B-87FC5FC075FE}"/>
              </a:ext>
            </a:extLst>
          </p:cNvPr>
          <p:cNvSpPr/>
          <p:nvPr/>
        </p:nvSpPr>
        <p:spPr bwMode="white">
          <a:xfrm>
            <a:off x="8196190" y="3737309"/>
            <a:ext cx="219047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586F76-8ED8-4476-F493-458198104C71}"/>
              </a:ext>
            </a:extLst>
          </p:cNvPr>
          <p:cNvSpPr/>
          <p:nvPr/>
        </p:nvSpPr>
        <p:spPr bwMode="white">
          <a:xfrm>
            <a:off x="9091428" y="3746847"/>
            <a:ext cx="209523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39D393-3642-AA2D-680B-7B2F33645B39}"/>
              </a:ext>
            </a:extLst>
          </p:cNvPr>
          <p:cNvSpPr/>
          <p:nvPr/>
        </p:nvSpPr>
        <p:spPr bwMode="white">
          <a:xfrm>
            <a:off x="6700952" y="4729336"/>
            <a:ext cx="219047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645610" y="1828839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639948" y="1804671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645610" y="3712415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680113" y="3712415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0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5137B-E0D3-A986-74CE-FD9781F2E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3F8E5A-DAAE-4449-8B20-609308776264}"/>
              </a:ext>
            </a:extLst>
          </p:cNvPr>
          <p:cNvSpPr/>
          <p:nvPr/>
        </p:nvSpPr>
        <p:spPr bwMode="white">
          <a:xfrm>
            <a:off x="5758095" y="1266715"/>
            <a:ext cx="209523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C9F1DE-102F-5ED0-741F-9B2DA8459D82}"/>
              </a:ext>
            </a:extLst>
          </p:cNvPr>
          <p:cNvSpPr/>
          <p:nvPr/>
        </p:nvSpPr>
        <p:spPr bwMode="white">
          <a:xfrm>
            <a:off x="6729523" y="1266715"/>
            <a:ext cx="219047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DD10AE-E036-F644-58B9-AAC7A44DFDD5}"/>
              </a:ext>
            </a:extLst>
          </p:cNvPr>
          <p:cNvSpPr/>
          <p:nvPr/>
        </p:nvSpPr>
        <p:spPr bwMode="white">
          <a:xfrm>
            <a:off x="7700952" y="1266715"/>
            <a:ext cx="219047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C0F866-4643-44F9-7BFD-68AE5EECAD03}"/>
              </a:ext>
            </a:extLst>
          </p:cNvPr>
          <p:cNvSpPr/>
          <p:nvPr/>
        </p:nvSpPr>
        <p:spPr bwMode="white">
          <a:xfrm>
            <a:off x="8596190" y="1266715"/>
            <a:ext cx="219047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90AE16-5214-DA38-661B-EEBD5A34279F}"/>
              </a:ext>
            </a:extLst>
          </p:cNvPr>
          <p:cNvSpPr/>
          <p:nvPr/>
        </p:nvSpPr>
        <p:spPr bwMode="white">
          <a:xfrm>
            <a:off x="6205714" y="2249059"/>
            <a:ext cx="219047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163757" y="1231197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182805" y="1231197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74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50C48-4AEA-3323-866E-2092CD0CD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00C336-9781-5BF8-58D2-3F0AC8BB724B}"/>
              </a:ext>
            </a:extLst>
          </p:cNvPr>
          <p:cNvSpPr/>
          <p:nvPr/>
        </p:nvSpPr>
        <p:spPr bwMode="white">
          <a:xfrm>
            <a:off x="2939047" y="1277916"/>
            <a:ext cx="219047" cy="23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BEF160-53BF-F417-B17B-C66DA7A3B4BE}"/>
              </a:ext>
            </a:extLst>
          </p:cNvPr>
          <p:cNvSpPr/>
          <p:nvPr/>
        </p:nvSpPr>
        <p:spPr bwMode="white">
          <a:xfrm>
            <a:off x="5500952" y="1277916"/>
            <a:ext cx="190476" cy="23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34B61B-1BBF-78D8-7A6F-9A83F5DBDEE2}"/>
              </a:ext>
            </a:extLst>
          </p:cNvPr>
          <p:cNvSpPr/>
          <p:nvPr/>
        </p:nvSpPr>
        <p:spPr bwMode="white">
          <a:xfrm>
            <a:off x="8034285" y="1277916"/>
            <a:ext cx="219047" cy="23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F531D7-002E-E8B0-7903-CC741C52190F}"/>
              </a:ext>
            </a:extLst>
          </p:cNvPr>
          <p:cNvSpPr/>
          <p:nvPr/>
        </p:nvSpPr>
        <p:spPr bwMode="white">
          <a:xfrm>
            <a:off x="10405714" y="1277916"/>
            <a:ext cx="219047" cy="23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826CCD-E5AE-5E27-0803-208DEDAE55CC}"/>
              </a:ext>
            </a:extLst>
          </p:cNvPr>
          <p:cNvSpPr/>
          <p:nvPr/>
        </p:nvSpPr>
        <p:spPr bwMode="white">
          <a:xfrm>
            <a:off x="2939047" y="1928861"/>
            <a:ext cx="219047" cy="22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41AC57-9E34-A21B-1106-96F6599B3AE9}"/>
              </a:ext>
            </a:extLst>
          </p:cNvPr>
          <p:cNvSpPr/>
          <p:nvPr/>
        </p:nvSpPr>
        <p:spPr bwMode="white">
          <a:xfrm>
            <a:off x="5320000" y="1919288"/>
            <a:ext cx="209523" cy="23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8024AE-4A68-B192-50F6-4910DC7AC000}"/>
              </a:ext>
            </a:extLst>
          </p:cNvPr>
          <p:cNvSpPr/>
          <p:nvPr/>
        </p:nvSpPr>
        <p:spPr bwMode="white">
          <a:xfrm>
            <a:off x="7862857" y="1919288"/>
            <a:ext cx="219047" cy="23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271D0C-AC74-A500-165A-4E645084BB4A}"/>
              </a:ext>
            </a:extLst>
          </p:cNvPr>
          <p:cNvSpPr/>
          <p:nvPr/>
        </p:nvSpPr>
        <p:spPr bwMode="white">
          <a:xfrm>
            <a:off x="10405714" y="1919288"/>
            <a:ext cx="219047" cy="23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38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CB6D1-DFFA-F462-64F3-85747D6C76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1D63CA-326C-4516-B568-FA32C6AEE1C5}"/>
              </a:ext>
            </a:extLst>
          </p:cNvPr>
          <p:cNvSpPr/>
          <p:nvPr/>
        </p:nvSpPr>
        <p:spPr bwMode="white">
          <a:xfrm>
            <a:off x="4605714" y="4540799"/>
            <a:ext cx="209523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10F3A0-3DE0-6EAC-E579-4F1DE5EB6EA9}"/>
              </a:ext>
            </a:extLst>
          </p:cNvPr>
          <p:cNvSpPr/>
          <p:nvPr/>
        </p:nvSpPr>
        <p:spPr bwMode="white">
          <a:xfrm>
            <a:off x="5700952" y="4540799"/>
            <a:ext cx="190476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D562E7-AC5E-B386-2357-E65CF7134BDE}"/>
              </a:ext>
            </a:extLst>
          </p:cNvPr>
          <p:cNvSpPr/>
          <p:nvPr/>
        </p:nvSpPr>
        <p:spPr bwMode="white">
          <a:xfrm>
            <a:off x="6777142" y="4540799"/>
            <a:ext cx="219047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02B5F1-085B-A025-D973-2685F0C42268}"/>
              </a:ext>
            </a:extLst>
          </p:cNvPr>
          <p:cNvSpPr/>
          <p:nvPr/>
        </p:nvSpPr>
        <p:spPr bwMode="white">
          <a:xfrm>
            <a:off x="7710476" y="4540799"/>
            <a:ext cx="371428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84929" y="4506438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174181" y="4540799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02B5F1-085B-A025-D973-2685F0C42268}"/>
              </a:ext>
            </a:extLst>
          </p:cNvPr>
          <p:cNvSpPr/>
          <p:nvPr/>
        </p:nvSpPr>
        <p:spPr bwMode="white">
          <a:xfrm>
            <a:off x="10272464" y="1556792"/>
            <a:ext cx="158417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3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