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D1F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CEC0A-CD06-B0F9-50ED-7238894D74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45461"/>
          <a:stretch/>
        </p:blipFill>
        <p:spPr>
          <a:xfrm>
            <a:off x="2495600" y="2852481"/>
            <a:ext cx="7272808" cy="108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797841"/>
            <a:ext cx="10441160" cy="294141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91544" y="2132856"/>
            <a:ext cx="6912768" cy="93610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143672" y="2132856"/>
            <a:ext cx="4032448" cy="93610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719736" y="2132856"/>
            <a:ext cx="1008112" cy="93610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168008" y="2132856"/>
            <a:ext cx="940296" cy="93610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447928" y="2132856"/>
            <a:ext cx="2304256" cy="93610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719736" y="2060848"/>
            <a:ext cx="5616624" cy="1008112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5447928" y="2132856"/>
            <a:ext cx="5316566" cy="93610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248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824E1-2F3D-96AB-0BBD-6B4A77D164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55"/>
          <a:stretch/>
        </p:blipFill>
        <p:spPr>
          <a:xfrm>
            <a:off x="720000" y="827999"/>
            <a:ext cx="10800000" cy="353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81446D-F0CF-17D3-CEFE-D275643DF23D}"/>
              </a:ext>
            </a:extLst>
          </p:cNvPr>
          <p:cNvSpPr/>
          <p:nvPr/>
        </p:nvSpPr>
        <p:spPr bwMode="white">
          <a:xfrm>
            <a:off x="7196190" y="2019389"/>
            <a:ext cx="228572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DF427B-6F53-A770-E52B-159B210C9DDA}"/>
              </a:ext>
            </a:extLst>
          </p:cNvPr>
          <p:cNvSpPr/>
          <p:nvPr/>
        </p:nvSpPr>
        <p:spPr bwMode="white">
          <a:xfrm>
            <a:off x="10243809" y="2028920"/>
            <a:ext cx="190476" cy="22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A58000-3523-B308-97BA-56F522499063}"/>
              </a:ext>
            </a:extLst>
          </p:cNvPr>
          <p:cNvSpPr/>
          <p:nvPr/>
        </p:nvSpPr>
        <p:spPr bwMode="white">
          <a:xfrm>
            <a:off x="7196190" y="2877190"/>
            <a:ext cx="219047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55479B-F505-0032-C0C4-8AC2F36E5873}"/>
              </a:ext>
            </a:extLst>
          </p:cNvPr>
          <p:cNvSpPr/>
          <p:nvPr/>
        </p:nvSpPr>
        <p:spPr bwMode="white">
          <a:xfrm>
            <a:off x="10234285" y="2886721"/>
            <a:ext cx="209522" cy="23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4402493"/>
            <a:ext cx="9433048" cy="1736303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487488" y="4581128"/>
            <a:ext cx="2448272" cy="1368152"/>
          </a:xfrm>
          <a:prstGeom prst="ellipse">
            <a:avLst/>
          </a:prstGeom>
          <a:noFill/>
          <a:ln>
            <a:solidFill>
              <a:srgbClr val="65D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960096" y="4581128"/>
            <a:ext cx="2448272" cy="1368152"/>
          </a:xfrm>
          <a:prstGeom prst="ellipse">
            <a:avLst/>
          </a:prstGeom>
          <a:noFill/>
          <a:ln>
            <a:solidFill>
              <a:srgbClr val="65D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30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991" y="836712"/>
            <a:ext cx="10344553" cy="3738164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287697" y="2420888"/>
            <a:ext cx="16215" cy="108850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720008" y="2501280"/>
            <a:ext cx="7504152" cy="855712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720008" y="2564904"/>
            <a:ext cx="5136272" cy="928786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968208" y="2588457"/>
            <a:ext cx="2255952" cy="696527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847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1693" y="1588075"/>
            <a:ext cx="2100811" cy="191293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9BDD460-51CC-3AEE-31E8-7B9996BD3A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3"/>
          <a:stretch/>
        </p:blipFill>
        <p:spPr>
          <a:xfrm>
            <a:off x="720000" y="827999"/>
            <a:ext cx="7824272" cy="264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6" name="椭圆 5"/>
          <p:cNvSpPr/>
          <p:nvPr/>
        </p:nvSpPr>
        <p:spPr>
          <a:xfrm>
            <a:off x="9768408" y="1700808"/>
            <a:ext cx="576064" cy="576064"/>
          </a:xfrm>
          <a:prstGeom prst="ellipse">
            <a:avLst/>
          </a:prstGeom>
          <a:noFill/>
          <a:ln>
            <a:solidFill>
              <a:srgbClr val="65D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20456" y="2829953"/>
            <a:ext cx="663976" cy="576064"/>
          </a:xfrm>
          <a:prstGeom prst="ellipse">
            <a:avLst/>
          </a:prstGeom>
          <a:noFill/>
          <a:ln>
            <a:solidFill>
              <a:srgbClr val="65D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38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