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5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6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CA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36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661" b="26803"/>
          <a:stretch>
            <a:fillRect/>
          </a:stretch>
        </p:blipFill>
        <p:spPr>
          <a:xfrm>
            <a:off x="2480945" y="2818765"/>
            <a:ext cx="7244080" cy="1010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1428" y="1125372"/>
            <a:ext cx="523809" cy="326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96190" y="1125372"/>
            <a:ext cx="523809" cy="326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75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39047" y="2356020"/>
            <a:ext cx="1904761" cy="324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67619" y="2795326"/>
            <a:ext cx="1895238" cy="324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91428" y="2795326"/>
            <a:ext cx="1895238" cy="324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81904" y="3225082"/>
            <a:ext cx="923809" cy="334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58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58095" y="2612368"/>
            <a:ext cx="2380952" cy="324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67619" y="2602825"/>
            <a:ext cx="2619047" cy="362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91428" y="3499781"/>
            <a:ext cx="2133333" cy="343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088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24761" y="4844332"/>
            <a:ext cx="400000" cy="324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91428" y="5397651"/>
            <a:ext cx="400000" cy="324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425" y="828040"/>
            <a:ext cx="10506710" cy="406844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850" y="3644900"/>
            <a:ext cx="1337945" cy="93916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1765" y="3644900"/>
            <a:ext cx="1337945" cy="93916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2170" y="3644900"/>
            <a:ext cx="1337945" cy="9391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98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24761" y="2146228"/>
            <a:ext cx="219047" cy="248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48571" y="2222647"/>
            <a:ext cx="380952" cy="238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72380" y="2050704"/>
            <a:ext cx="219047" cy="248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24761" y="2060256"/>
            <a:ext cx="219047" cy="238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39047" y="2050704"/>
            <a:ext cx="219047" cy="238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3933190"/>
            <a:ext cx="3244215" cy="110998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b="27071"/>
          <a:stretch>
            <a:fillRect/>
          </a:stretch>
        </p:blipFill>
        <p:spPr>
          <a:xfrm>
            <a:off x="623570" y="765175"/>
            <a:ext cx="10173335" cy="3096260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>
            <a:off x="2423795" y="4293235"/>
            <a:ext cx="541020" cy="541020"/>
          </a:xfrm>
          <a:prstGeom prst="ellipse">
            <a:avLst/>
          </a:prstGeom>
          <a:noFill/>
          <a:ln>
            <a:solidFill>
              <a:srgbClr val="FF3CA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63975" y="4118610"/>
            <a:ext cx="1452245" cy="803275"/>
          </a:xfrm>
          <a:prstGeom prst="rect">
            <a:avLst/>
          </a:prstGeom>
        </p:spPr>
      </p:pic>
      <p:sp>
        <p:nvSpPr>
          <p:cNvPr id="12" name="椭圆 11"/>
          <p:cNvSpPr/>
          <p:nvPr/>
        </p:nvSpPr>
        <p:spPr>
          <a:xfrm>
            <a:off x="4404995" y="4314825"/>
            <a:ext cx="434975" cy="40322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56045" y="4004945"/>
            <a:ext cx="3036570" cy="949325"/>
          </a:xfrm>
          <a:prstGeom prst="rect">
            <a:avLst/>
          </a:prstGeom>
        </p:spPr>
      </p:pic>
      <p:sp>
        <p:nvSpPr>
          <p:cNvPr id="14" name="椭圆 13"/>
          <p:cNvSpPr/>
          <p:nvPr/>
        </p:nvSpPr>
        <p:spPr>
          <a:xfrm>
            <a:off x="8616315" y="4220845"/>
            <a:ext cx="541020" cy="541020"/>
          </a:xfrm>
          <a:prstGeom prst="ellipse">
            <a:avLst/>
          </a:prstGeom>
          <a:noFill/>
          <a:ln>
            <a:solidFill>
              <a:srgbClr val="FF3CA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336405" y="4167505"/>
            <a:ext cx="1333500" cy="754380"/>
          </a:xfrm>
          <a:prstGeom prst="rect">
            <a:avLst/>
          </a:prstGeom>
        </p:spPr>
      </p:pic>
      <p:sp>
        <p:nvSpPr>
          <p:cNvPr id="16" name="椭圆 15"/>
          <p:cNvSpPr/>
          <p:nvPr/>
        </p:nvSpPr>
        <p:spPr>
          <a:xfrm>
            <a:off x="9840595" y="4309110"/>
            <a:ext cx="343535" cy="35687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12" grpId="0" animBg="1"/>
      <p:bldP spid="12" grpId="1" animBg="1"/>
      <p:bldP spid="14" grpId="0" bldLvl="0" animBg="1"/>
      <p:bldP spid="14" grpId="1" animBg="1"/>
      <p:bldP spid="16" grpId="0" bldLvl="0" animBg="1"/>
      <p:bldP spid="16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976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58095" y="1113863"/>
            <a:ext cx="238095" cy="257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77142" y="1113863"/>
            <a:ext cx="238095" cy="257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24761" y="1980985"/>
            <a:ext cx="238095" cy="257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43809" y="1980985"/>
            <a:ext cx="238095" cy="257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1415415" y="3860800"/>
            <a:ext cx="383540" cy="35179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5015865" y="3861435"/>
            <a:ext cx="383540" cy="35179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1415415" y="4869180"/>
            <a:ext cx="383540" cy="35179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5015865" y="4869180"/>
            <a:ext cx="383540" cy="35179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8785225" y="3860800"/>
            <a:ext cx="387350" cy="36893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8785225" y="4869180"/>
            <a:ext cx="387350" cy="36893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917"/>
          <a:stretch>
            <a:fillRect/>
          </a:stretch>
        </p:blipFill>
        <p:spPr>
          <a:xfrm>
            <a:off x="720090" y="3933231"/>
            <a:ext cx="10022840" cy="27628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034454" y="4191256"/>
            <a:ext cx="212125" cy="238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16043" y="5129428"/>
            <a:ext cx="220963" cy="247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370" y="2277110"/>
            <a:ext cx="8991600" cy="13652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280" y="764540"/>
            <a:ext cx="9977755" cy="1498600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>
            <a:off x="5459730" y="2420620"/>
            <a:ext cx="1068070" cy="1088390"/>
          </a:xfrm>
          <a:prstGeom prst="ellipse">
            <a:avLst/>
          </a:prstGeom>
          <a:noFill/>
          <a:ln>
            <a:solidFill>
              <a:srgbClr val="FF3CA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8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27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96190" y="1791608"/>
            <a:ext cx="400000" cy="353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48571" y="4300808"/>
            <a:ext cx="400000" cy="343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263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15238" y="1018583"/>
            <a:ext cx="409523" cy="352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72380" y="3229362"/>
            <a:ext cx="400000" cy="343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92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48571" y="2754390"/>
            <a:ext cx="400001" cy="324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48571" y="3860635"/>
            <a:ext cx="400001" cy="343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zc5MWJmMGU4NzIyZjYzMGRkMzI1OTVkOTA4MmU5M2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62</cp:revision>
  <dcterms:created xsi:type="dcterms:W3CDTF">2015-09-16T06:44:00Z</dcterms:created>
  <dcterms:modified xsi:type="dcterms:W3CDTF">2024-08-12T13:39:53Z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