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D0CF9-5950-E799-1E8B-9A32CB56FC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 b="28920"/>
          <a:stretch/>
        </p:blipFill>
        <p:spPr>
          <a:xfrm>
            <a:off x="2495600" y="2780928"/>
            <a:ext cx="7419334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827999"/>
            <a:ext cx="10729192" cy="287947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575720" y="1628800"/>
            <a:ext cx="1368152" cy="936104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616280" y="1628800"/>
            <a:ext cx="1224136" cy="936104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791744" y="2608281"/>
            <a:ext cx="1224136" cy="936104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40416" y="2608281"/>
            <a:ext cx="1152128" cy="936104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66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6AB8C-8C5C-CCA6-E76A-B789C4CE54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26380-E503-62AB-2F32-36DC6A454B73}"/>
              </a:ext>
            </a:extLst>
          </p:cNvPr>
          <p:cNvSpPr/>
          <p:nvPr/>
        </p:nvSpPr>
        <p:spPr bwMode="white">
          <a:xfrm>
            <a:off x="2634285" y="3634369"/>
            <a:ext cx="1066666" cy="32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81BA9C-6F25-487C-581A-7EB2C9567316}"/>
              </a:ext>
            </a:extLst>
          </p:cNvPr>
          <p:cNvSpPr/>
          <p:nvPr/>
        </p:nvSpPr>
        <p:spPr bwMode="white">
          <a:xfrm>
            <a:off x="5786666" y="3634369"/>
            <a:ext cx="1066666" cy="32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9DECBF-CD02-4778-1BC8-576656F64838}"/>
              </a:ext>
            </a:extLst>
          </p:cNvPr>
          <p:cNvSpPr/>
          <p:nvPr/>
        </p:nvSpPr>
        <p:spPr bwMode="white">
          <a:xfrm>
            <a:off x="8939047" y="3634369"/>
            <a:ext cx="1066666" cy="32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9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484A7-1008-241C-EE3D-6FF54DCD36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2BA03-EA6F-5C9D-9890-83E0BBB2DC56}"/>
              </a:ext>
            </a:extLst>
          </p:cNvPr>
          <p:cNvSpPr/>
          <p:nvPr/>
        </p:nvSpPr>
        <p:spPr bwMode="white">
          <a:xfrm>
            <a:off x="3396190" y="3133283"/>
            <a:ext cx="1400000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82170-3182-1B12-78BD-F8F6AB9BB615}"/>
              </a:ext>
            </a:extLst>
          </p:cNvPr>
          <p:cNvSpPr/>
          <p:nvPr/>
        </p:nvSpPr>
        <p:spPr bwMode="white">
          <a:xfrm>
            <a:off x="5434285" y="3133283"/>
            <a:ext cx="1057142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4C4E99-1728-CD5B-C4B9-1CDF9B227F9C}"/>
              </a:ext>
            </a:extLst>
          </p:cNvPr>
          <p:cNvSpPr/>
          <p:nvPr/>
        </p:nvSpPr>
        <p:spPr bwMode="white">
          <a:xfrm>
            <a:off x="3396190" y="3800101"/>
            <a:ext cx="1400000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FD5D4C-E1B6-7791-79E7-38800B89C636}"/>
              </a:ext>
            </a:extLst>
          </p:cNvPr>
          <p:cNvSpPr/>
          <p:nvPr/>
        </p:nvSpPr>
        <p:spPr bwMode="white">
          <a:xfrm>
            <a:off x="5434285" y="3800101"/>
            <a:ext cx="1057142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22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C3209-F927-880B-048B-619E06714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F9377-2D87-5FA7-F871-059FB7927347}"/>
              </a:ext>
            </a:extLst>
          </p:cNvPr>
          <p:cNvSpPr/>
          <p:nvPr/>
        </p:nvSpPr>
        <p:spPr bwMode="white">
          <a:xfrm>
            <a:off x="2034285" y="4252148"/>
            <a:ext cx="1400000" cy="32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EBFA02-89F9-185A-EDD1-D669D2DDCABF}"/>
              </a:ext>
            </a:extLst>
          </p:cNvPr>
          <p:cNvSpPr/>
          <p:nvPr/>
        </p:nvSpPr>
        <p:spPr bwMode="white">
          <a:xfrm>
            <a:off x="4072380" y="4252148"/>
            <a:ext cx="1400000" cy="32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4864E1-397A-2F41-6079-0743C368F539}"/>
              </a:ext>
            </a:extLst>
          </p:cNvPr>
          <p:cNvSpPr/>
          <p:nvPr/>
        </p:nvSpPr>
        <p:spPr bwMode="white">
          <a:xfrm>
            <a:off x="7129523" y="4252148"/>
            <a:ext cx="1400000" cy="32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3CE61E-8CA8-7EBD-A569-547D764705BB}"/>
              </a:ext>
            </a:extLst>
          </p:cNvPr>
          <p:cNvSpPr/>
          <p:nvPr/>
        </p:nvSpPr>
        <p:spPr bwMode="white">
          <a:xfrm>
            <a:off x="9158095" y="4252148"/>
            <a:ext cx="1409524" cy="32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86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