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6DAA7-60DD-17A5-C7FC-5E44C5D1C5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84425"/>
            <a:ext cx="10800000" cy="254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2F524-716B-E72F-8641-9A2D8616C1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27"/>
          <a:stretch/>
        </p:blipFill>
        <p:spPr>
          <a:xfrm>
            <a:off x="720000" y="827999"/>
            <a:ext cx="10800000" cy="382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797152"/>
            <a:ext cx="9073008" cy="1237227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19736" y="4797152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048328" y="4797152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367808" y="5539095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680176" y="5539095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81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EE415-0FFE-5F17-095C-2A9C4C6515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5039EF-EDB2-E946-B94B-B6B762BC4B24}"/>
              </a:ext>
            </a:extLst>
          </p:cNvPr>
          <p:cNvSpPr/>
          <p:nvPr/>
        </p:nvSpPr>
        <p:spPr bwMode="white">
          <a:xfrm>
            <a:off x="7720000" y="1561485"/>
            <a:ext cx="219047" cy="22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5A97DC-183A-3287-F3F0-E906850DA2DB}"/>
              </a:ext>
            </a:extLst>
          </p:cNvPr>
          <p:cNvSpPr/>
          <p:nvPr/>
        </p:nvSpPr>
        <p:spPr bwMode="white">
          <a:xfrm>
            <a:off x="10558095" y="1561485"/>
            <a:ext cx="180952" cy="22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3717E9-5CB4-4991-6FB2-9199DDFE91CE}"/>
              </a:ext>
            </a:extLst>
          </p:cNvPr>
          <p:cNvSpPr/>
          <p:nvPr/>
        </p:nvSpPr>
        <p:spPr bwMode="white">
          <a:xfrm>
            <a:off x="7815238" y="2152085"/>
            <a:ext cx="219047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530141"/>
            <a:ext cx="6048672" cy="1690947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8371196" y="2636912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47994" y="3284984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8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2826F-F4A0-1061-244F-1C86D36FA5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720000" y="827999"/>
            <a:ext cx="5376000" cy="275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015" y="1412776"/>
            <a:ext cx="4392490" cy="208847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7127000" y="1844824"/>
            <a:ext cx="1129240" cy="6121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436260" y="1844824"/>
            <a:ext cx="1271585" cy="66646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982985" y="1844824"/>
            <a:ext cx="2868875" cy="6121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055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E2216-5926-C342-3EA9-B9F0E9C5FD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9D52D-E1A8-3F97-7E7B-690B3B026CFB}"/>
              </a:ext>
            </a:extLst>
          </p:cNvPr>
          <p:cNvSpPr/>
          <p:nvPr/>
        </p:nvSpPr>
        <p:spPr bwMode="white">
          <a:xfrm>
            <a:off x="2043809" y="2716056"/>
            <a:ext cx="371428" cy="2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405DF-C55A-37AC-2D99-453AF8965B6E}"/>
              </a:ext>
            </a:extLst>
          </p:cNvPr>
          <p:cNvSpPr/>
          <p:nvPr/>
        </p:nvSpPr>
        <p:spPr bwMode="white">
          <a:xfrm>
            <a:off x="6624761" y="2716056"/>
            <a:ext cx="371427" cy="28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87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