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1F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14996-32C6-6016-2B54-D34898ADE8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15845"/>
            <a:ext cx="10800000" cy="292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28000"/>
            <a:ext cx="10206034" cy="336168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07568" y="2132856"/>
            <a:ext cx="2880320" cy="1296144"/>
          </a:xfrm>
          <a:prstGeom prst="line">
            <a:avLst/>
          </a:prstGeom>
          <a:ln w="19050">
            <a:solidFill>
              <a:srgbClr val="65D1FA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31704" y="2204864"/>
            <a:ext cx="3622661" cy="122413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99856" y="2204864"/>
            <a:ext cx="2254509" cy="122413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15680" y="2132856"/>
            <a:ext cx="2931646" cy="122413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087888" y="2276872"/>
            <a:ext cx="2388184" cy="115212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823542" y="2240868"/>
            <a:ext cx="152778" cy="126014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234782" y="2276872"/>
            <a:ext cx="6893666" cy="108012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06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D369C-41A2-4771-2542-12754146C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7E236-5B76-5E36-CCCE-3D8504790627}"/>
              </a:ext>
            </a:extLst>
          </p:cNvPr>
          <p:cNvSpPr/>
          <p:nvPr/>
        </p:nvSpPr>
        <p:spPr bwMode="white">
          <a:xfrm>
            <a:off x="3234285" y="1904239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539F7-5918-2CCA-B50C-A74C0DA371C6}"/>
              </a:ext>
            </a:extLst>
          </p:cNvPr>
          <p:cNvSpPr/>
          <p:nvPr/>
        </p:nvSpPr>
        <p:spPr bwMode="white">
          <a:xfrm>
            <a:off x="6110476" y="1913763"/>
            <a:ext cx="190476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6B61E-3C1D-02FE-3402-6D05327638A1}"/>
              </a:ext>
            </a:extLst>
          </p:cNvPr>
          <p:cNvSpPr/>
          <p:nvPr/>
        </p:nvSpPr>
        <p:spPr bwMode="white">
          <a:xfrm>
            <a:off x="8300952" y="1904239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29DFB7-ABB9-A5EA-6E67-5C34E068DBA0}"/>
              </a:ext>
            </a:extLst>
          </p:cNvPr>
          <p:cNvSpPr/>
          <p:nvPr/>
        </p:nvSpPr>
        <p:spPr bwMode="white">
          <a:xfrm>
            <a:off x="6043809" y="3523362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ECF68-5B5A-0715-D118-9F8E6BDDFB29}"/>
              </a:ext>
            </a:extLst>
          </p:cNvPr>
          <p:cNvSpPr/>
          <p:nvPr/>
        </p:nvSpPr>
        <p:spPr bwMode="white">
          <a:xfrm>
            <a:off x="9186666" y="3523362"/>
            <a:ext cx="21904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DE52D5-1079-F7DF-BF78-B661C916815B}"/>
              </a:ext>
            </a:extLst>
          </p:cNvPr>
          <p:cNvSpPr/>
          <p:nvPr/>
        </p:nvSpPr>
        <p:spPr bwMode="white">
          <a:xfrm>
            <a:off x="5796190" y="4342447"/>
            <a:ext cx="21904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8459CA-9FC0-A116-0CDA-AF868403485E}"/>
              </a:ext>
            </a:extLst>
          </p:cNvPr>
          <p:cNvSpPr/>
          <p:nvPr/>
        </p:nvSpPr>
        <p:spPr bwMode="white">
          <a:xfrm>
            <a:off x="9139047" y="4332923"/>
            <a:ext cx="228571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29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F4ABE-E5F1-186C-FCD8-399F852B2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9719E-C24F-7294-C144-4E34DB126CF9}"/>
              </a:ext>
            </a:extLst>
          </p:cNvPr>
          <p:cNvSpPr/>
          <p:nvPr/>
        </p:nvSpPr>
        <p:spPr bwMode="white">
          <a:xfrm>
            <a:off x="8520000" y="1687115"/>
            <a:ext cx="380952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FF88C-E7AD-F122-031E-31D12E88A5B5}"/>
              </a:ext>
            </a:extLst>
          </p:cNvPr>
          <p:cNvSpPr/>
          <p:nvPr/>
        </p:nvSpPr>
        <p:spPr bwMode="white">
          <a:xfrm>
            <a:off x="10215238" y="1687115"/>
            <a:ext cx="380952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B50150-D837-C4C0-7F60-81C1FD553133}"/>
              </a:ext>
            </a:extLst>
          </p:cNvPr>
          <p:cNvSpPr/>
          <p:nvPr/>
        </p:nvSpPr>
        <p:spPr bwMode="white">
          <a:xfrm>
            <a:off x="9881904" y="2355316"/>
            <a:ext cx="380952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5893F7-D629-4114-97C7-58330B7C73E3}"/>
              </a:ext>
            </a:extLst>
          </p:cNvPr>
          <p:cNvSpPr/>
          <p:nvPr/>
        </p:nvSpPr>
        <p:spPr bwMode="white">
          <a:xfrm>
            <a:off x="8520000" y="3023518"/>
            <a:ext cx="380952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8AA75-68D8-BA2A-2B4D-5DA8B301D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3068960"/>
            <a:ext cx="9865097" cy="589909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775520" y="3068960"/>
            <a:ext cx="1152128" cy="62997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984432" y="3068960"/>
            <a:ext cx="1152128" cy="629974"/>
          </a:xfrm>
          <a:prstGeom prst="ellipse">
            <a:avLst/>
          </a:prstGeom>
          <a:noFill/>
          <a:ln>
            <a:solidFill>
              <a:srgbClr val="65D1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7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2024-08-12T14:09:45Z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