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EA27D-8B01-7F5C-F029-DE83038DC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07417"/>
            <a:ext cx="10800000" cy="124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05963-642C-638D-CF04-118EDA7BE5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D4457-D349-4C06-ACDA-B6338A33D313}"/>
              </a:ext>
            </a:extLst>
          </p:cNvPr>
          <p:cNvSpPr/>
          <p:nvPr/>
        </p:nvSpPr>
        <p:spPr bwMode="white">
          <a:xfrm>
            <a:off x="4091428" y="3145974"/>
            <a:ext cx="371428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C7F5FF-447B-597C-7C37-2DD3913968E7}"/>
              </a:ext>
            </a:extLst>
          </p:cNvPr>
          <p:cNvSpPr/>
          <p:nvPr/>
        </p:nvSpPr>
        <p:spPr bwMode="white">
          <a:xfrm>
            <a:off x="2405714" y="3813704"/>
            <a:ext cx="352380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50710"/>
          <a:stretch/>
        </p:blipFill>
        <p:spPr>
          <a:xfrm>
            <a:off x="1127448" y="1523084"/>
            <a:ext cx="6583429" cy="132985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728601" y="1536136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31504" y="2243170"/>
            <a:ext cx="504190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381956"/>
            <a:ext cx="10081120" cy="135129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587238" y="4399739"/>
            <a:ext cx="996594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16280" y="4419808"/>
            <a:ext cx="996594" cy="50419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65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C886F-B639-DFAE-858C-5CBD87155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BFE2D-20EF-2F56-7458-97B4D2A4FB9A}"/>
              </a:ext>
            </a:extLst>
          </p:cNvPr>
          <p:cNvSpPr/>
          <p:nvPr/>
        </p:nvSpPr>
        <p:spPr bwMode="white">
          <a:xfrm>
            <a:off x="7986666" y="1637522"/>
            <a:ext cx="38095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C69F5-C755-D5C2-4EC1-F643D01AC782}"/>
              </a:ext>
            </a:extLst>
          </p:cNvPr>
          <p:cNvSpPr/>
          <p:nvPr/>
        </p:nvSpPr>
        <p:spPr bwMode="white">
          <a:xfrm>
            <a:off x="8615238" y="4399427"/>
            <a:ext cx="380952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3FD40-234D-750E-C16F-528AA4BD3340}"/>
              </a:ext>
            </a:extLst>
          </p:cNvPr>
          <p:cNvSpPr/>
          <p:nvPr/>
        </p:nvSpPr>
        <p:spPr bwMode="white">
          <a:xfrm>
            <a:off x="2386666" y="5075618"/>
            <a:ext cx="380952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87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6CC7B-037F-388B-D8C2-16736888C4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9A056-E7B3-D843-1B88-02EFEDED4237}"/>
              </a:ext>
            </a:extLst>
          </p:cNvPr>
          <p:cNvSpPr/>
          <p:nvPr/>
        </p:nvSpPr>
        <p:spPr bwMode="white">
          <a:xfrm>
            <a:off x="7291428" y="3869869"/>
            <a:ext cx="666666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696998-7D19-5311-8E64-060AD450C0AF}"/>
              </a:ext>
            </a:extLst>
          </p:cNvPr>
          <p:cNvSpPr/>
          <p:nvPr/>
        </p:nvSpPr>
        <p:spPr bwMode="white">
          <a:xfrm>
            <a:off x="8329523" y="3869869"/>
            <a:ext cx="666667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0D6FEC-AF5C-8D18-0B42-99B2C58C33E0}"/>
              </a:ext>
            </a:extLst>
          </p:cNvPr>
          <p:cNvSpPr/>
          <p:nvPr/>
        </p:nvSpPr>
        <p:spPr bwMode="white">
          <a:xfrm>
            <a:off x="9396190" y="3908012"/>
            <a:ext cx="628571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658DBF-6305-386C-6B3E-2E90D3DCFF12}"/>
              </a:ext>
            </a:extLst>
          </p:cNvPr>
          <p:cNvSpPr/>
          <p:nvPr/>
        </p:nvSpPr>
        <p:spPr bwMode="white">
          <a:xfrm>
            <a:off x="7339047" y="4470615"/>
            <a:ext cx="600000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93ACE5-7464-A7DD-907D-3AF251949CAD}"/>
              </a:ext>
            </a:extLst>
          </p:cNvPr>
          <p:cNvSpPr/>
          <p:nvPr/>
        </p:nvSpPr>
        <p:spPr bwMode="white">
          <a:xfrm>
            <a:off x="9405714" y="4470615"/>
            <a:ext cx="600000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