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91"/>
          <a:stretch>
            <a:fillRect/>
          </a:stretch>
        </p:blipFill>
        <p:spPr>
          <a:xfrm>
            <a:off x="2453640" y="2637155"/>
            <a:ext cx="7285355" cy="188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0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9047" y="4509759"/>
            <a:ext cx="400000" cy="32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5714" y="4500220"/>
            <a:ext cx="400000" cy="34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3333" y="4015978"/>
            <a:ext cx="400000" cy="343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2857" y="4015978"/>
            <a:ext cx="409523" cy="343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5238" y="4015978"/>
            <a:ext cx="409523" cy="343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2380" y="4015978"/>
            <a:ext cx="400000" cy="343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2946939"/>
            <a:ext cx="228571" cy="25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000" y="2946939"/>
            <a:ext cx="238095" cy="25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3809" y="2946939"/>
            <a:ext cx="390476" cy="25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2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038817"/>
            <a:ext cx="238095" cy="26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095" y="2048351"/>
            <a:ext cx="228571" cy="25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476" y="2038817"/>
            <a:ext cx="228571" cy="26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0000" y="2038817"/>
            <a:ext cx="238094" cy="26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6190" y="3001751"/>
            <a:ext cx="238095" cy="25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15238" y="3001751"/>
            <a:ext cx="228571" cy="25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67619" y="3001751"/>
            <a:ext cx="228571" cy="25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62857" y="3001751"/>
            <a:ext cx="238095" cy="25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34285" y="4822746"/>
            <a:ext cx="228571" cy="25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62857" y="4822746"/>
            <a:ext cx="238095" cy="25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3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72380" y="1571924"/>
            <a:ext cx="409523" cy="34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523" y="2935788"/>
            <a:ext cx="409523" cy="34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0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095" y="2354006"/>
            <a:ext cx="400000" cy="34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87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9523" y="1706672"/>
            <a:ext cx="409523" cy="34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4509135"/>
            <a:ext cx="10314940" cy="18154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51"/>
          <a:stretch>
            <a:fillRect/>
          </a:stretch>
        </p:blipFill>
        <p:spPr>
          <a:xfrm>
            <a:off x="720090" y="828040"/>
            <a:ext cx="10800080" cy="382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3374299"/>
            <a:ext cx="390476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2857" y="3374299"/>
            <a:ext cx="257142" cy="25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7619" y="3374299"/>
            <a:ext cx="238095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10476" y="3374299"/>
            <a:ext cx="238095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7619" y="3374299"/>
            <a:ext cx="247619" cy="25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62857" y="3374299"/>
            <a:ext cx="238095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67619" y="3374299"/>
            <a:ext cx="228571" cy="25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43809" y="3374299"/>
            <a:ext cx="390476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279650" y="3355340"/>
            <a:ext cx="296545" cy="3365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406140" y="3355340"/>
            <a:ext cx="296545" cy="3365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691120" y="3355340"/>
            <a:ext cx="296545" cy="3365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785860" y="3357245"/>
            <a:ext cx="296545" cy="3365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983615" y="4797425"/>
            <a:ext cx="36004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439920" y="4797425"/>
            <a:ext cx="36004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896225" y="4758055"/>
            <a:ext cx="36004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725144"/>
            <a:ext cx="1475979" cy="141587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9745" y="4750059"/>
            <a:ext cx="1463973" cy="147778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0216" y="4725144"/>
            <a:ext cx="1544108" cy="1544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2" grpId="0" bldLvl="0" animBg="1"/>
      <p:bldP spid="2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2024-08-12T13:56:00Z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