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5"/>
          <a:stretch>
            <a:fillRect/>
          </a:stretch>
        </p:blipFill>
        <p:spPr>
          <a:xfrm>
            <a:off x="2477135" y="2637155"/>
            <a:ext cx="7237095" cy="1987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4159274"/>
            <a:ext cx="257142" cy="2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8095" y="4159274"/>
            <a:ext cx="228571" cy="2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4159274"/>
            <a:ext cx="228571" cy="2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6666" y="4159274"/>
            <a:ext cx="238095" cy="2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095" y="4159274"/>
            <a:ext cx="228572" cy="2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2380" y="4159274"/>
            <a:ext cx="161904" cy="2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48571" y="4159274"/>
            <a:ext cx="238095" cy="2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1904" y="4159274"/>
            <a:ext cx="238095" cy="2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766570" y="4105910"/>
            <a:ext cx="335915" cy="3111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51785" y="4159250"/>
            <a:ext cx="335915" cy="3111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61860" y="4149090"/>
            <a:ext cx="335915" cy="3111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28660" y="4149090"/>
            <a:ext cx="335915" cy="3111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2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1791809"/>
            <a:ext cx="238095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85" y="1791809"/>
            <a:ext cx="228571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095" y="1791809"/>
            <a:ext cx="238094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15238" y="1791809"/>
            <a:ext cx="228572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428" y="2602936"/>
            <a:ext cx="257142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24761" y="2602936"/>
            <a:ext cx="238095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8095" y="2602936"/>
            <a:ext cx="257141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4285" y="2602936"/>
            <a:ext cx="238095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1428" y="3414064"/>
            <a:ext cx="257142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3333" y="3414064"/>
            <a:ext cx="390476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67619" y="3414064"/>
            <a:ext cx="228571" cy="26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43809" y="3423607"/>
            <a:ext cx="228572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81904" y="4234734"/>
            <a:ext cx="238095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24761" y="4234734"/>
            <a:ext cx="238095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67619" y="4234734"/>
            <a:ext cx="238095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34285" y="4234734"/>
            <a:ext cx="238095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1133016"/>
            <a:ext cx="228571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428" y="1133016"/>
            <a:ext cx="247619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285" y="1133016"/>
            <a:ext cx="228571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2380" y="1133016"/>
            <a:ext cx="238095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095" y="1952749"/>
            <a:ext cx="238095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20000" y="1943217"/>
            <a:ext cx="390476" cy="2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4285" y="1952749"/>
            <a:ext cx="228571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81904" y="1952749"/>
            <a:ext cx="238095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8095" y="2762951"/>
            <a:ext cx="257142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20000" y="2762951"/>
            <a:ext cx="390476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53333" y="2762951"/>
            <a:ext cx="161904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10476" y="2762951"/>
            <a:ext cx="228571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967619" y="4952906"/>
            <a:ext cx="238095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3333" y="4952906"/>
            <a:ext cx="390476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05714" y="4952906"/>
            <a:ext cx="238095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58095" y="6010330"/>
            <a:ext cx="247619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20000" y="6010330"/>
            <a:ext cx="228571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34285" y="6010330"/>
            <a:ext cx="161904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91428" y="6010330"/>
            <a:ext cx="238095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35505" y="1979930"/>
            <a:ext cx="367030" cy="3403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488815" y="1962150"/>
            <a:ext cx="354965" cy="3581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271260" y="1947545"/>
            <a:ext cx="391795" cy="3549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192260" y="1962150"/>
            <a:ext cx="346075" cy="3397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125980" y="2879725"/>
            <a:ext cx="376555" cy="3378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655820" y="2879725"/>
            <a:ext cx="354965" cy="3581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271260" y="2854960"/>
            <a:ext cx="391160" cy="3594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192260" y="2880360"/>
            <a:ext cx="272415" cy="3130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" grpId="0" bldLvl="0" animBg="1"/>
      <p:bldP spid="2" grpId="1" animBg="1"/>
      <p:bldP spid="18" grpId="0" bldLvl="0" animBg="1"/>
      <p:bldP spid="18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2237639"/>
            <a:ext cx="228571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2857" y="2237639"/>
            <a:ext cx="257142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000" y="2237639"/>
            <a:ext cx="238095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6666" y="2237639"/>
            <a:ext cx="228572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2380" y="2237639"/>
            <a:ext cx="161904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9047" y="3399640"/>
            <a:ext cx="238095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24761" y="3399640"/>
            <a:ext cx="161904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62857" y="3399640"/>
            <a:ext cx="238095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10476" y="3399640"/>
            <a:ext cx="257141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10476" y="3399640"/>
            <a:ext cx="390476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2085410"/>
            <a:ext cx="238095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3809" y="2075884"/>
            <a:ext cx="228571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142" y="2075884"/>
            <a:ext cx="238095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380" y="2075884"/>
            <a:ext cx="238095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4761" y="2085410"/>
            <a:ext cx="228571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58095" y="2075884"/>
            <a:ext cx="238095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00952" y="3152304"/>
            <a:ext cx="238095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3809" y="3152304"/>
            <a:ext cx="228571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77142" y="3152304"/>
            <a:ext cx="238095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72380" y="3152304"/>
            <a:ext cx="238095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15238" y="3152304"/>
            <a:ext cx="238094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58095" y="3152304"/>
            <a:ext cx="238095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328228"/>
            <a:ext cx="238095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8000" y="3328670"/>
            <a:ext cx="29464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571" y="3328228"/>
            <a:ext cx="247619" cy="2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1428" y="3337770"/>
            <a:ext cx="228571" cy="2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095" y="3328228"/>
            <a:ext cx="238095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2020" y="3328035"/>
            <a:ext cx="30543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33" y="3328228"/>
            <a:ext cx="228571" cy="2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86666" y="3328228"/>
            <a:ext cx="238095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447365"/>
            <a:ext cx="238095" cy="26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975" y="3429000"/>
            <a:ext cx="29337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1428" y="3447365"/>
            <a:ext cx="247619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1428" y="3447365"/>
            <a:ext cx="390476" cy="26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1428" y="3456890"/>
            <a:ext cx="238095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34285" y="3456890"/>
            <a:ext cx="238095" cy="2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460" y="3456940"/>
            <a:ext cx="28067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9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962388"/>
            <a:ext cx="238095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8095" y="2962388"/>
            <a:ext cx="228571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333" y="2962388"/>
            <a:ext cx="228571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9523" y="2962388"/>
            <a:ext cx="390476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58095" y="2962388"/>
            <a:ext cx="228572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53333" y="2962388"/>
            <a:ext cx="228571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48571" y="2962388"/>
            <a:ext cx="238095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81904" y="2962388"/>
            <a:ext cx="257141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775460" y="2945130"/>
            <a:ext cx="335915" cy="3111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55595" y="2962275"/>
            <a:ext cx="335915" cy="3111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252335" y="2945130"/>
            <a:ext cx="335915" cy="3111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347075" y="2945130"/>
            <a:ext cx="335915" cy="3111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bldLvl="0" animBg="1"/>
      <p:bldP spid="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2024-08-12T13:48:32Z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