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27" r:id="rId3"/>
    <p:sldId id="326" r:id="rId4"/>
    <p:sldId id="325" r:id="rId5"/>
  </p:sldIdLst>
  <p:sldSz cx="12192000" cy="6858000"/>
  <p:notesSz cx="6858000" cy="9144000"/>
  <p:custDataLst>
    <p:tags r:id="rId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DEDF4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018" y="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gs" Target="tags/tag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7D96B50-DA84-5321-EE2D-E3CF4BC8729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224" b="46811"/>
          <a:stretch/>
        </p:blipFill>
        <p:spPr>
          <a:xfrm>
            <a:off x="2495600" y="2829128"/>
            <a:ext cx="7128792" cy="10217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1901EF0-8A17-C840-DDB2-BD53C45E9DE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8997815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18AE750-BC35-4318-9A52-47A365F3DA90}"/>
              </a:ext>
            </a:extLst>
          </p:cNvPr>
          <p:cNvSpPr/>
          <p:nvPr/>
        </p:nvSpPr>
        <p:spPr bwMode="white">
          <a:xfrm>
            <a:off x="2846467" y="1907901"/>
            <a:ext cx="547486" cy="2064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548936-A3C4-9A1B-D0F7-75C4299FDC0F}"/>
              </a:ext>
            </a:extLst>
          </p:cNvPr>
          <p:cNvSpPr/>
          <p:nvPr/>
        </p:nvSpPr>
        <p:spPr bwMode="white">
          <a:xfrm>
            <a:off x="3600253" y="1907901"/>
            <a:ext cx="547486" cy="2064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27F8C5B-76E8-B732-D2D4-7D160C69F317}"/>
              </a:ext>
            </a:extLst>
          </p:cNvPr>
          <p:cNvSpPr/>
          <p:nvPr/>
        </p:nvSpPr>
        <p:spPr bwMode="white">
          <a:xfrm>
            <a:off x="5107823" y="1907901"/>
            <a:ext cx="547486" cy="2064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2B3B166-1096-A638-25AF-FBF362CA7F83}"/>
              </a:ext>
            </a:extLst>
          </p:cNvPr>
          <p:cNvSpPr/>
          <p:nvPr/>
        </p:nvSpPr>
        <p:spPr bwMode="white">
          <a:xfrm>
            <a:off x="5861609" y="1907901"/>
            <a:ext cx="547486" cy="2064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3BA41C2-D5F7-F223-2BF8-07C7A03A601B}"/>
              </a:ext>
            </a:extLst>
          </p:cNvPr>
          <p:cNvSpPr/>
          <p:nvPr/>
        </p:nvSpPr>
        <p:spPr bwMode="white">
          <a:xfrm>
            <a:off x="7369179" y="1907901"/>
            <a:ext cx="547486" cy="2064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E0D0A61-9BA6-EBCF-28F3-8125C5D628EC}"/>
              </a:ext>
            </a:extLst>
          </p:cNvPr>
          <p:cNvSpPr/>
          <p:nvPr/>
        </p:nvSpPr>
        <p:spPr bwMode="white">
          <a:xfrm>
            <a:off x="2092682" y="2344626"/>
            <a:ext cx="539551" cy="2064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29B76267-A435-3977-AC88-CD999675015D}"/>
              </a:ext>
            </a:extLst>
          </p:cNvPr>
          <p:cNvSpPr/>
          <p:nvPr/>
        </p:nvSpPr>
        <p:spPr bwMode="white">
          <a:xfrm>
            <a:off x="2846467" y="2344626"/>
            <a:ext cx="539551" cy="2064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1272F3C-40B8-1974-F963-B7610C44CC6B}"/>
              </a:ext>
            </a:extLst>
          </p:cNvPr>
          <p:cNvSpPr/>
          <p:nvPr/>
        </p:nvSpPr>
        <p:spPr bwMode="white">
          <a:xfrm>
            <a:off x="3600253" y="2344626"/>
            <a:ext cx="539551" cy="2064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FD935534-CBEC-8EBB-0D98-3B2B79267646}"/>
              </a:ext>
            </a:extLst>
          </p:cNvPr>
          <p:cNvSpPr/>
          <p:nvPr/>
        </p:nvSpPr>
        <p:spPr bwMode="white">
          <a:xfrm>
            <a:off x="5107823" y="2344626"/>
            <a:ext cx="539551" cy="2064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11CEFFC7-45DE-D4F2-02CD-03B0297AC505}"/>
              </a:ext>
            </a:extLst>
          </p:cNvPr>
          <p:cNvSpPr/>
          <p:nvPr/>
        </p:nvSpPr>
        <p:spPr bwMode="white">
          <a:xfrm>
            <a:off x="5861609" y="2344626"/>
            <a:ext cx="539551" cy="2064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C1870104-077D-E3E4-9670-49037D750CD1}"/>
              </a:ext>
            </a:extLst>
          </p:cNvPr>
          <p:cNvSpPr/>
          <p:nvPr/>
        </p:nvSpPr>
        <p:spPr bwMode="white">
          <a:xfrm>
            <a:off x="7377114" y="2344626"/>
            <a:ext cx="531616" cy="2064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4E42F153-EF1D-0B04-3A8C-F41D90D3846B}"/>
              </a:ext>
            </a:extLst>
          </p:cNvPr>
          <p:cNvSpPr/>
          <p:nvPr/>
        </p:nvSpPr>
        <p:spPr bwMode="white">
          <a:xfrm>
            <a:off x="2846467" y="2789292"/>
            <a:ext cx="547486" cy="1985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03E886D2-6C7C-055E-3307-641730FD5303}"/>
              </a:ext>
            </a:extLst>
          </p:cNvPr>
          <p:cNvSpPr/>
          <p:nvPr/>
        </p:nvSpPr>
        <p:spPr bwMode="white">
          <a:xfrm>
            <a:off x="3600253" y="2789292"/>
            <a:ext cx="547486" cy="1985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0C273B25-15A4-1203-8B28-06C82C7B3642}"/>
              </a:ext>
            </a:extLst>
          </p:cNvPr>
          <p:cNvSpPr/>
          <p:nvPr/>
        </p:nvSpPr>
        <p:spPr bwMode="white">
          <a:xfrm>
            <a:off x="5107823" y="2789292"/>
            <a:ext cx="547486" cy="1985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BE98CE06-D299-C25C-880C-0D4C4B7D034E}"/>
              </a:ext>
            </a:extLst>
          </p:cNvPr>
          <p:cNvSpPr/>
          <p:nvPr/>
        </p:nvSpPr>
        <p:spPr bwMode="white">
          <a:xfrm>
            <a:off x="5861609" y="2789292"/>
            <a:ext cx="547486" cy="1985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0BE142FC-8780-5409-9FD1-6FC61D131204}"/>
              </a:ext>
            </a:extLst>
          </p:cNvPr>
          <p:cNvSpPr/>
          <p:nvPr/>
        </p:nvSpPr>
        <p:spPr bwMode="white">
          <a:xfrm>
            <a:off x="7369179" y="2789292"/>
            <a:ext cx="547486" cy="1985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2A7CE9B7-4186-FB18-11BB-D5787BF484BF}"/>
              </a:ext>
            </a:extLst>
          </p:cNvPr>
          <p:cNvSpPr/>
          <p:nvPr/>
        </p:nvSpPr>
        <p:spPr bwMode="white">
          <a:xfrm>
            <a:off x="2846467" y="3226017"/>
            <a:ext cx="547486" cy="2064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84327C39-F74D-762E-01C2-5D8A1CFA2134}"/>
              </a:ext>
            </a:extLst>
          </p:cNvPr>
          <p:cNvSpPr/>
          <p:nvPr/>
        </p:nvSpPr>
        <p:spPr bwMode="white">
          <a:xfrm>
            <a:off x="3600253" y="3226017"/>
            <a:ext cx="547486" cy="2064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A17D3EB7-E822-C271-0979-44B80705B9AE}"/>
              </a:ext>
            </a:extLst>
          </p:cNvPr>
          <p:cNvSpPr/>
          <p:nvPr/>
        </p:nvSpPr>
        <p:spPr bwMode="white">
          <a:xfrm>
            <a:off x="5107823" y="3226017"/>
            <a:ext cx="547486" cy="2064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85FA0254-CA04-18AA-1DBE-9CA146EF54AA}"/>
              </a:ext>
            </a:extLst>
          </p:cNvPr>
          <p:cNvSpPr/>
          <p:nvPr/>
        </p:nvSpPr>
        <p:spPr bwMode="white">
          <a:xfrm>
            <a:off x="5869543" y="3226017"/>
            <a:ext cx="539551" cy="2064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6D0E9AC8-D39E-FFF3-7DB7-9658509E0A07}"/>
              </a:ext>
            </a:extLst>
          </p:cNvPr>
          <p:cNvSpPr/>
          <p:nvPr/>
        </p:nvSpPr>
        <p:spPr bwMode="white">
          <a:xfrm>
            <a:off x="1338897" y="3670683"/>
            <a:ext cx="547486" cy="1985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22AF5446-970A-BDB5-4162-E89EAB72B22A}"/>
              </a:ext>
            </a:extLst>
          </p:cNvPr>
          <p:cNvSpPr/>
          <p:nvPr/>
        </p:nvSpPr>
        <p:spPr bwMode="white">
          <a:xfrm>
            <a:off x="2092682" y="3670683"/>
            <a:ext cx="547486" cy="1985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063826FE-3941-D31A-5C9A-463AA5802DAB}"/>
              </a:ext>
            </a:extLst>
          </p:cNvPr>
          <p:cNvSpPr/>
          <p:nvPr/>
        </p:nvSpPr>
        <p:spPr bwMode="white">
          <a:xfrm>
            <a:off x="2846467" y="3670683"/>
            <a:ext cx="547486" cy="1985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69F741A1-CC05-6B5E-2932-84C4C19DC5FF}"/>
              </a:ext>
            </a:extLst>
          </p:cNvPr>
          <p:cNvSpPr/>
          <p:nvPr/>
        </p:nvSpPr>
        <p:spPr bwMode="white">
          <a:xfrm>
            <a:off x="3600253" y="3670683"/>
            <a:ext cx="547486" cy="1985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4C67A7B3-6960-9AED-593C-D2F4374734DE}"/>
              </a:ext>
            </a:extLst>
          </p:cNvPr>
          <p:cNvSpPr/>
          <p:nvPr/>
        </p:nvSpPr>
        <p:spPr bwMode="white">
          <a:xfrm>
            <a:off x="5115758" y="3670683"/>
            <a:ext cx="539551" cy="1985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912E142C-092E-DCD3-0F7E-83AF36FC46B7}"/>
              </a:ext>
            </a:extLst>
          </p:cNvPr>
          <p:cNvSpPr/>
          <p:nvPr/>
        </p:nvSpPr>
        <p:spPr bwMode="white">
          <a:xfrm>
            <a:off x="5861609" y="3670683"/>
            <a:ext cx="547486" cy="1985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>
            <a:extLst>
              <a:ext uri="{FF2B5EF4-FFF2-40B4-BE49-F238E27FC236}">
                <a16:creationId xmlns:a16="http://schemas.microsoft.com/office/drawing/2014/main" id="{1134CDB5-4D4B-8E92-8CCC-7E7B144182CB}"/>
              </a:ext>
            </a:extLst>
          </p:cNvPr>
          <p:cNvSpPr/>
          <p:nvPr/>
        </p:nvSpPr>
        <p:spPr bwMode="white">
          <a:xfrm>
            <a:off x="1338897" y="4107409"/>
            <a:ext cx="539551" cy="1985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>
            <a:extLst>
              <a:ext uri="{FF2B5EF4-FFF2-40B4-BE49-F238E27FC236}">
                <a16:creationId xmlns:a16="http://schemas.microsoft.com/office/drawing/2014/main" id="{85727F0F-CA5B-6E37-3F90-DD9D798FD044}"/>
              </a:ext>
            </a:extLst>
          </p:cNvPr>
          <p:cNvSpPr/>
          <p:nvPr/>
        </p:nvSpPr>
        <p:spPr bwMode="white">
          <a:xfrm>
            <a:off x="2092682" y="4107409"/>
            <a:ext cx="539551" cy="1985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>
            <a:extLst>
              <a:ext uri="{FF2B5EF4-FFF2-40B4-BE49-F238E27FC236}">
                <a16:creationId xmlns:a16="http://schemas.microsoft.com/office/drawing/2014/main" id="{2CC29B08-CD8A-F5C5-97C8-4CC3EB0FE371}"/>
              </a:ext>
            </a:extLst>
          </p:cNvPr>
          <p:cNvSpPr/>
          <p:nvPr/>
        </p:nvSpPr>
        <p:spPr bwMode="white">
          <a:xfrm>
            <a:off x="2846467" y="4107409"/>
            <a:ext cx="547486" cy="1985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>
            <a:extLst>
              <a:ext uri="{FF2B5EF4-FFF2-40B4-BE49-F238E27FC236}">
                <a16:creationId xmlns:a16="http://schemas.microsoft.com/office/drawing/2014/main" id="{41050DED-0190-62A0-24AB-B08C1A12A1D9}"/>
              </a:ext>
            </a:extLst>
          </p:cNvPr>
          <p:cNvSpPr/>
          <p:nvPr/>
        </p:nvSpPr>
        <p:spPr bwMode="white">
          <a:xfrm>
            <a:off x="3600253" y="4107409"/>
            <a:ext cx="547486" cy="1985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>
            <a:extLst>
              <a:ext uri="{FF2B5EF4-FFF2-40B4-BE49-F238E27FC236}">
                <a16:creationId xmlns:a16="http://schemas.microsoft.com/office/drawing/2014/main" id="{56DACC46-E9AC-71AA-E23E-7015F6D0D3EC}"/>
              </a:ext>
            </a:extLst>
          </p:cNvPr>
          <p:cNvSpPr/>
          <p:nvPr/>
        </p:nvSpPr>
        <p:spPr bwMode="white">
          <a:xfrm>
            <a:off x="5107823" y="4107409"/>
            <a:ext cx="539551" cy="1985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>
            <a:extLst>
              <a:ext uri="{FF2B5EF4-FFF2-40B4-BE49-F238E27FC236}">
                <a16:creationId xmlns:a16="http://schemas.microsoft.com/office/drawing/2014/main" id="{99B2C609-75C4-5714-5545-FD4EFA3AE1E7}"/>
              </a:ext>
            </a:extLst>
          </p:cNvPr>
          <p:cNvSpPr/>
          <p:nvPr/>
        </p:nvSpPr>
        <p:spPr bwMode="white">
          <a:xfrm>
            <a:off x="2846467" y="4544134"/>
            <a:ext cx="547486" cy="2064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>
            <a:extLst>
              <a:ext uri="{FF2B5EF4-FFF2-40B4-BE49-F238E27FC236}">
                <a16:creationId xmlns:a16="http://schemas.microsoft.com/office/drawing/2014/main" id="{8B077D75-0EF5-D7DA-54D5-810F8F563CD8}"/>
              </a:ext>
            </a:extLst>
          </p:cNvPr>
          <p:cNvSpPr/>
          <p:nvPr/>
        </p:nvSpPr>
        <p:spPr bwMode="white">
          <a:xfrm>
            <a:off x="3608187" y="4544134"/>
            <a:ext cx="539551" cy="2064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>
            <a:extLst>
              <a:ext uri="{FF2B5EF4-FFF2-40B4-BE49-F238E27FC236}">
                <a16:creationId xmlns:a16="http://schemas.microsoft.com/office/drawing/2014/main" id="{05DA5713-B2C3-B0B0-381C-0A372EC60453}"/>
              </a:ext>
            </a:extLst>
          </p:cNvPr>
          <p:cNvSpPr/>
          <p:nvPr/>
        </p:nvSpPr>
        <p:spPr bwMode="white">
          <a:xfrm>
            <a:off x="2854402" y="4988800"/>
            <a:ext cx="539551" cy="1985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>
            <a:extLst>
              <a:ext uri="{FF2B5EF4-FFF2-40B4-BE49-F238E27FC236}">
                <a16:creationId xmlns:a16="http://schemas.microsoft.com/office/drawing/2014/main" id="{6B9E34FC-2AD5-4F80-EAC7-D1E5A2D3D8CC}"/>
              </a:ext>
            </a:extLst>
          </p:cNvPr>
          <p:cNvSpPr/>
          <p:nvPr/>
        </p:nvSpPr>
        <p:spPr bwMode="white">
          <a:xfrm>
            <a:off x="3600253" y="4988800"/>
            <a:ext cx="547486" cy="1985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>
            <a:extLst>
              <a:ext uri="{FF2B5EF4-FFF2-40B4-BE49-F238E27FC236}">
                <a16:creationId xmlns:a16="http://schemas.microsoft.com/office/drawing/2014/main" id="{92F2F5D1-3B81-49BF-6414-10574B3D0A86}"/>
              </a:ext>
            </a:extLst>
          </p:cNvPr>
          <p:cNvSpPr/>
          <p:nvPr/>
        </p:nvSpPr>
        <p:spPr bwMode="white">
          <a:xfrm>
            <a:off x="8154703" y="4909395"/>
            <a:ext cx="531616" cy="2461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0" name="矩形 39">
            <a:extLst>
              <a:ext uri="{FF2B5EF4-FFF2-40B4-BE49-F238E27FC236}">
                <a16:creationId xmlns:a16="http://schemas.microsoft.com/office/drawing/2014/main" id="{BDDC3612-70DD-DC54-C015-882E1120993B}"/>
              </a:ext>
            </a:extLst>
          </p:cNvPr>
          <p:cNvSpPr/>
          <p:nvPr/>
        </p:nvSpPr>
        <p:spPr bwMode="white">
          <a:xfrm>
            <a:off x="2846467" y="5425525"/>
            <a:ext cx="547486" cy="1985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1" name="矩形 40">
            <a:extLst>
              <a:ext uri="{FF2B5EF4-FFF2-40B4-BE49-F238E27FC236}">
                <a16:creationId xmlns:a16="http://schemas.microsoft.com/office/drawing/2014/main" id="{BB2BEC54-2E5C-42ED-2480-60AA7E355284}"/>
              </a:ext>
            </a:extLst>
          </p:cNvPr>
          <p:cNvSpPr/>
          <p:nvPr/>
        </p:nvSpPr>
        <p:spPr bwMode="white">
          <a:xfrm>
            <a:off x="6821693" y="5663739"/>
            <a:ext cx="150757" cy="1905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2" name="矩形 41">
            <a:extLst>
              <a:ext uri="{FF2B5EF4-FFF2-40B4-BE49-F238E27FC236}">
                <a16:creationId xmlns:a16="http://schemas.microsoft.com/office/drawing/2014/main" id="{66205C4A-1D53-D353-8CB4-79818E22CA0C}"/>
              </a:ext>
            </a:extLst>
          </p:cNvPr>
          <p:cNvSpPr/>
          <p:nvPr/>
        </p:nvSpPr>
        <p:spPr bwMode="white">
          <a:xfrm>
            <a:off x="1354766" y="5862250"/>
            <a:ext cx="531616" cy="2064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3" name="矩形 42">
            <a:extLst>
              <a:ext uri="{FF2B5EF4-FFF2-40B4-BE49-F238E27FC236}">
                <a16:creationId xmlns:a16="http://schemas.microsoft.com/office/drawing/2014/main" id="{5CD6D63C-630D-F0AA-2874-C888E47E9216}"/>
              </a:ext>
            </a:extLst>
          </p:cNvPr>
          <p:cNvSpPr/>
          <p:nvPr/>
        </p:nvSpPr>
        <p:spPr bwMode="white">
          <a:xfrm>
            <a:off x="1275420" y="6306916"/>
            <a:ext cx="674439" cy="1985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17308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196AA2C-2079-EFE5-7AA3-1FAD7759ACB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9058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D109E3E-BF07-B4AF-E75F-18C7B020289D}"/>
              </a:ext>
            </a:extLst>
          </p:cNvPr>
          <p:cNvSpPr/>
          <p:nvPr/>
        </p:nvSpPr>
        <p:spPr bwMode="white">
          <a:xfrm>
            <a:off x="2443809" y="1914138"/>
            <a:ext cx="209523" cy="228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C036DE0-0828-91B6-1603-417A62EACCEC}"/>
              </a:ext>
            </a:extLst>
          </p:cNvPr>
          <p:cNvSpPr/>
          <p:nvPr/>
        </p:nvSpPr>
        <p:spPr bwMode="white">
          <a:xfrm>
            <a:off x="4986666" y="1904610"/>
            <a:ext cx="219047" cy="2381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B2BE6F3-2D6E-9DD8-7005-FF53881C163F}"/>
              </a:ext>
            </a:extLst>
          </p:cNvPr>
          <p:cNvSpPr/>
          <p:nvPr/>
        </p:nvSpPr>
        <p:spPr bwMode="white">
          <a:xfrm>
            <a:off x="7529523" y="1914138"/>
            <a:ext cx="219047" cy="228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A5A86EA-8466-9AF7-074C-98E992AECC80}"/>
              </a:ext>
            </a:extLst>
          </p:cNvPr>
          <p:cNvSpPr/>
          <p:nvPr/>
        </p:nvSpPr>
        <p:spPr bwMode="white">
          <a:xfrm>
            <a:off x="10596190" y="1904610"/>
            <a:ext cx="380952" cy="2381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4AD56B7-6BF1-B970-0E1F-0D3D4D9B7541}"/>
              </a:ext>
            </a:extLst>
          </p:cNvPr>
          <p:cNvSpPr/>
          <p:nvPr/>
        </p:nvSpPr>
        <p:spPr bwMode="white">
          <a:xfrm>
            <a:off x="2453333" y="2514373"/>
            <a:ext cx="380952" cy="2381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B90A844-638E-ADCF-0E88-05CD39F9330D}"/>
              </a:ext>
            </a:extLst>
          </p:cNvPr>
          <p:cNvSpPr/>
          <p:nvPr/>
        </p:nvSpPr>
        <p:spPr bwMode="white">
          <a:xfrm>
            <a:off x="4996190" y="2514373"/>
            <a:ext cx="380952" cy="2381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8F79B7A-FB82-35B8-5D24-0113BF76D693}"/>
              </a:ext>
            </a:extLst>
          </p:cNvPr>
          <p:cNvSpPr/>
          <p:nvPr/>
        </p:nvSpPr>
        <p:spPr bwMode="white">
          <a:xfrm>
            <a:off x="7529523" y="2514373"/>
            <a:ext cx="219047" cy="2381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6B33829F-E175-AAD0-DBE7-9EADEFDC5316}"/>
              </a:ext>
            </a:extLst>
          </p:cNvPr>
          <p:cNvSpPr/>
          <p:nvPr/>
        </p:nvSpPr>
        <p:spPr bwMode="white">
          <a:xfrm>
            <a:off x="10586666" y="2514373"/>
            <a:ext cx="219047" cy="2381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D4BF95C8-1F43-F72B-EADF-7F9F5E378D10}"/>
              </a:ext>
            </a:extLst>
          </p:cNvPr>
          <p:cNvSpPr/>
          <p:nvPr/>
        </p:nvSpPr>
        <p:spPr bwMode="white">
          <a:xfrm>
            <a:off x="2434285" y="3124135"/>
            <a:ext cx="228571" cy="228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AEE4EB21-D7FE-423A-FA5A-01F74E77F635}"/>
              </a:ext>
            </a:extLst>
          </p:cNvPr>
          <p:cNvSpPr/>
          <p:nvPr/>
        </p:nvSpPr>
        <p:spPr bwMode="white">
          <a:xfrm>
            <a:off x="4986666" y="3114608"/>
            <a:ext cx="219047" cy="2477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3371952B-9B9A-D056-8E3E-FCFAAB58A59F}"/>
              </a:ext>
            </a:extLst>
          </p:cNvPr>
          <p:cNvSpPr/>
          <p:nvPr/>
        </p:nvSpPr>
        <p:spPr bwMode="white">
          <a:xfrm>
            <a:off x="7529523" y="3114608"/>
            <a:ext cx="219047" cy="2477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6BE74C71-FA32-6D9E-44AF-28B3E15B4C11}"/>
              </a:ext>
            </a:extLst>
          </p:cNvPr>
          <p:cNvSpPr/>
          <p:nvPr/>
        </p:nvSpPr>
        <p:spPr bwMode="white">
          <a:xfrm>
            <a:off x="10586666" y="3124135"/>
            <a:ext cx="209523" cy="2381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16705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45E91DE-574F-0E6D-39FF-EAF697E06E8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074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id="{5C158DBC-D1E6-48EF-E275-3A9D73261EA1}"/>
              </a:ext>
            </a:extLst>
          </p:cNvPr>
          <p:cNvSpPr/>
          <p:nvPr/>
        </p:nvSpPr>
        <p:spPr bwMode="white">
          <a:xfrm>
            <a:off x="4405714" y="1877322"/>
            <a:ext cx="561904" cy="228943"/>
          </a:xfrm>
          <a:prstGeom prst="rect">
            <a:avLst/>
          </a:prstGeom>
          <a:solidFill>
            <a:srgbClr val="FDEDF4"/>
          </a:solidFill>
          <a:ln w="25400" cap="flat" cmpd="sng" algn="ctr">
            <a:noFill/>
            <a:prstDash val="solid"/>
          </a:ln>
          <a:effectLst/>
          <a:ex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0B0C3B48-67A1-30B0-BE03-1AA59575F037}"/>
              </a:ext>
            </a:extLst>
          </p:cNvPr>
          <p:cNvSpPr/>
          <p:nvPr/>
        </p:nvSpPr>
        <p:spPr bwMode="white">
          <a:xfrm>
            <a:off x="6872380" y="1858243"/>
            <a:ext cx="552380" cy="238482"/>
          </a:xfrm>
          <a:prstGeom prst="rect">
            <a:avLst/>
          </a:prstGeom>
          <a:solidFill>
            <a:srgbClr val="FDEDF4"/>
          </a:solidFill>
          <a:ln w="25400" cap="flat" cmpd="sng" algn="ctr">
            <a:noFill/>
            <a:prstDash val="solid"/>
          </a:ln>
          <a:effectLst/>
          <a:ex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E0679284-F3E7-C14B-5B8D-CEBE05FEDAB4}"/>
              </a:ext>
            </a:extLst>
          </p:cNvPr>
          <p:cNvSpPr/>
          <p:nvPr/>
        </p:nvSpPr>
        <p:spPr bwMode="white">
          <a:xfrm>
            <a:off x="3815238" y="2440140"/>
            <a:ext cx="571428" cy="228943"/>
          </a:xfrm>
          <a:prstGeom prst="rect">
            <a:avLst/>
          </a:prstGeom>
          <a:solidFill>
            <a:srgbClr val="FDEDF4"/>
          </a:solidFill>
          <a:ln w="25400" cap="flat" cmpd="sng" algn="ctr">
            <a:noFill/>
            <a:prstDash val="solid"/>
          </a:ln>
          <a:effectLst/>
          <a:ex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7B8967F9-DDF8-B39B-F80F-D118628FE13D}"/>
              </a:ext>
            </a:extLst>
          </p:cNvPr>
          <p:cNvSpPr/>
          <p:nvPr/>
        </p:nvSpPr>
        <p:spPr bwMode="white">
          <a:xfrm>
            <a:off x="4996190" y="2440140"/>
            <a:ext cx="552380" cy="238482"/>
          </a:xfrm>
          <a:prstGeom prst="rect">
            <a:avLst/>
          </a:prstGeom>
          <a:solidFill>
            <a:srgbClr val="FDEDF4"/>
          </a:solidFill>
          <a:ln w="25400" cap="flat" cmpd="sng" algn="ctr">
            <a:noFill/>
            <a:prstDash val="solid"/>
          </a:ln>
          <a:effectLst/>
          <a:ex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4F621A2E-DE6E-6D75-BCBC-DB92359680C8}"/>
              </a:ext>
            </a:extLst>
          </p:cNvPr>
          <p:cNvSpPr/>
          <p:nvPr/>
        </p:nvSpPr>
        <p:spPr bwMode="white">
          <a:xfrm>
            <a:off x="6300952" y="2440140"/>
            <a:ext cx="561904" cy="238482"/>
          </a:xfrm>
          <a:prstGeom prst="rect">
            <a:avLst/>
          </a:prstGeom>
          <a:solidFill>
            <a:srgbClr val="FDEDF4"/>
          </a:solidFill>
          <a:ln w="25400" cap="flat" cmpd="sng" algn="ctr">
            <a:noFill/>
            <a:prstDash val="solid"/>
          </a:ln>
          <a:effectLst/>
          <a:ex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42A99AB9-1CFC-5E19-6705-DE0CE8AB1546}"/>
              </a:ext>
            </a:extLst>
          </p:cNvPr>
          <p:cNvSpPr/>
          <p:nvPr/>
        </p:nvSpPr>
        <p:spPr bwMode="white">
          <a:xfrm>
            <a:off x="7500952" y="2440140"/>
            <a:ext cx="552380" cy="228943"/>
          </a:xfrm>
          <a:prstGeom prst="rect">
            <a:avLst/>
          </a:prstGeom>
          <a:solidFill>
            <a:srgbClr val="FDEDF4"/>
          </a:solidFill>
          <a:ln w="25400" cap="flat" cmpd="sng" algn="ctr">
            <a:noFill/>
            <a:prstDash val="solid"/>
          </a:ln>
          <a:effectLst/>
          <a:ex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D49C3AFB-6906-02B5-A17F-B849331D3820}"/>
              </a:ext>
            </a:extLst>
          </p:cNvPr>
          <p:cNvSpPr/>
          <p:nvPr/>
        </p:nvSpPr>
        <p:spPr bwMode="white">
          <a:xfrm>
            <a:off x="8520000" y="2392444"/>
            <a:ext cx="2361904" cy="3243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EC08C6CB-25CF-3E05-4EF3-FD78D43DF12D}"/>
              </a:ext>
            </a:extLst>
          </p:cNvPr>
          <p:cNvSpPr/>
          <p:nvPr/>
        </p:nvSpPr>
        <p:spPr bwMode="white">
          <a:xfrm>
            <a:off x="5091428" y="4443393"/>
            <a:ext cx="1571428" cy="267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8B32FFC2-5535-34D3-BBD1-0212267D6FF1}"/>
              </a:ext>
            </a:extLst>
          </p:cNvPr>
          <p:cNvSpPr/>
          <p:nvPr/>
        </p:nvSpPr>
        <p:spPr bwMode="white">
          <a:xfrm>
            <a:off x="3567619" y="5053909"/>
            <a:ext cx="219047" cy="2384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0970BB33-BB87-E1FD-CD68-596551A0ACC9}"/>
              </a:ext>
            </a:extLst>
          </p:cNvPr>
          <p:cNvSpPr/>
          <p:nvPr/>
        </p:nvSpPr>
        <p:spPr bwMode="white">
          <a:xfrm>
            <a:off x="5939047" y="5053909"/>
            <a:ext cx="219047" cy="2384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48919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7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User</cp:lastModifiedBy>
  <cp:revision>62</cp:revision>
  <dcterms:created xsi:type="dcterms:W3CDTF">2015-09-16T06:44:00Z</dcterms:created>
  <dcterms:modified xsi:type="dcterms:W3CDTF">2024-08-12T09:32:31Z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