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917024"/>
            <a:ext cx="10800000" cy="3342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34"/>
          <a:stretch>
            <a:fillRect/>
          </a:stretch>
        </p:blipFill>
        <p:spPr>
          <a:xfrm>
            <a:off x="720090" y="828040"/>
            <a:ext cx="10800080" cy="5049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r="68286"/>
          <a:stretch>
            <a:fillRect/>
          </a:stretch>
        </p:blipFill>
        <p:spPr>
          <a:xfrm>
            <a:off x="1348105" y="1852930"/>
            <a:ext cx="2914650" cy="18954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34471" r="34188"/>
          <a:stretch>
            <a:fillRect/>
          </a:stretch>
        </p:blipFill>
        <p:spPr>
          <a:xfrm>
            <a:off x="4511675" y="1852930"/>
            <a:ext cx="2880360" cy="18954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69322" r="906"/>
          <a:stretch>
            <a:fillRect/>
          </a:stretch>
        </p:blipFill>
        <p:spPr>
          <a:xfrm>
            <a:off x="7752080" y="1852930"/>
            <a:ext cx="2736215" cy="18954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8105" y="5949315"/>
            <a:ext cx="3097530" cy="7550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2755" y="6033770"/>
            <a:ext cx="1181100" cy="5867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0235" y="5949315"/>
            <a:ext cx="2865120" cy="67881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24060" y="5877560"/>
            <a:ext cx="1402080" cy="792480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4727575" y="6165850"/>
            <a:ext cx="353060" cy="351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139045" y="6140450"/>
            <a:ext cx="367665" cy="3670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556000" y="6085840"/>
            <a:ext cx="488950" cy="488950"/>
          </a:xfrm>
          <a:prstGeom prst="ellipse">
            <a:avLst/>
          </a:prstGeom>
          <a:noFill/>
          <a:ln>
            <a:solidFill>
              <a:srgbClr val="FF3CA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385810" y="6034405"/>
            <a:ext cx="483235" cy="483235"/>
          </a:xfrm>
          <a:prstGeom prst="ellipse">
            <a:avLst/>
          </a:prstGeom>
          <a:noFill/>
          <a:ln>
            <a:solidFill>
              <a:srgbClr val="FF3CA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8571" y="2268445"/>
            <a:ext cx="238095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6666" y="2840808"/>
            <a:ext cx="238095" cy="26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0476" y="3432250"/>
            <a:ext cx="228571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4761" y="3432250"/>
            <a:ext cx="238095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5714" y="4596054"/>
            <a:ext cx="238094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81904" y="4557897"/>
            <a:ext cx="2133334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371736"/>
            <a:ext cx="209523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8571" y="1381275"/>
            <a:ext cx="219047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1428" y="1381275"/>
            <a:ext cx="219047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86666" y="1371736"/>
            <a:ext cx="219047" cy="2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0476" y="2697692"/>
            <a:ext cx="257142" cy="25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62857" y="2697692"/>
            <a:ext cx="238094" cy="26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67619" y="3289125"/>
            <a:ext cx="238095" cy="25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05714" y="3289125"/>
            <a:ext cx="390476" cy="25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48571" y="3871019"/>
            <a:ext cx="1304761" cy="28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1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4761" y="1725793"/>
            <a:ext cx="409523" cy="34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7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00952" y="951912"/>
            <a:ext cx="400000" cy="343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4761" y="4516822"/>
            <a:ext cx="409523" cy="343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2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1714365"/>
            <a:ext cx="400000" cy="343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7142" y="3115396"/>
            <a:ext cx="400000" cy="35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2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34285" y="999599"/>
            <a:ext cx="400000" cy="34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4761" y="3792868"/>
            <a:ext cx="409523" cy="35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63</cp:revision>
  <dcterms:created xsi:type="dcterms:W3CDTF">2015-09-16T06:44:00Z</dcterms:created>
  <dcterms:modified xsi:type="dcterms:W3CDTF">2024-08-12T13:47:46Z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