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1F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A4479-CE09-2675-2019-D786F0DA0E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41429"/>
          <a:stretch/>
        </p:blipFill>
        <p:spPr>
          <a:xfrm>
            <a:off x="2495599" y="2780928"/>
            <a:ext cx="7136741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3" y="881747"/>
            <a:ext cx="10441160" cy="3179613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287688" y="1628800"/>
            <a:ext cx="1296144" cy="93610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536160" y="1628800"/>
            <a:ext cx="1296144" cy="93610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87488" y="2996952"/>
            <a:ext cx="1008112" cy="93610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060106" y="2852936"/>
            <a:ext cx="1148462" cy="120842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4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BEA94-7007-51AF-B5C7-37443AFD6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799D9-9EAE-440D-B62C-DB60368D041B}"/>
              </a:ext>
            </a:extLst>
          </p:cNvPr>
          <p:cNvSpPr/>
          <p:nvPr/>
        </p:nvSpPr>
        <p:spPr bwMode="white">
          <a:xfrm>
            <a:off x="3234285" y="5501730"/>
            <a:ext cx="1066666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AAD068-4DDA-9AE6-7F43-C030543D7953}"/>
              </a:ext>
            </a:extLst>
          </p:cNvPr>
          <p:cNvSpPr/>
          <p:nvPr/>
        </p:nvSpPr>
        <p:spPr bwMode="white">
          <a:xfrm>
            <a:off x="5948571" y="5501730"/>
            <a:ext cx="1742857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8654BF-BC46-EA2D-F4D4-F1495AF2E456}"/>
              </a:ext>
            </a:extLst>
          </p:cNvPr>
          <p:cNvSpPr/>
          <p:nvPr/>
        </p:nvSpPr>
        <p:spPr bwMode="white">
          <a:xfrm>
            <a:off x="9005714" y="5501730"/>
            <a:ext cx="1400000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0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3C6AB-849B-5EEB-97E2-229943A17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030F4-70F6-853F-6A11-1516309375C1}"/>
              </a:ext>
            </a:extLst>
          </p:cNvPr>
          <p:cNvSpPr/>
          <p:nvPr/>
        </p:nvSpPr>
        <p:spPr bwMode="white">
          <a:xfrm>
            <a:off x="4120000" y="3078199"/>
            <a:ext cx="666666" cy="31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5757A0-BA30-B354-8C72-A0A187BA3FAC}"/>
              </a:ext>
            </a:extLst>
          </p:cNvPr>
          <p:cNvSpPr/>
          <p:nvPr/>
        </p:nvSpPr>
        <p:spPr bwMode="white">
          <a:xfrm>
            <a:off x="8196190" y="3078199"/>
            <a:ext cx="676189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B91852-2B13-86EB-D63A-365177A9B4D5}"/>
              </a:ext>
            </a:extLst>
          </p:cNvPr>
          <p:cNvSpPr/>
          <p:nvPr/>
        </p:nvSpPr>
        <p:spPr bwMode="white">
          <a:xfrm>
            <a:off x="3396190" y="3783770"/>
            <a:ext cx="685714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6F6FE-021B-6962-9923-77864FC48838}"/>
              </a:ext>
            </a:extLst>
          </p:cNvPr>
          <p:cNvSpPr/>
          <p:nvPr/>
        </p:nvSpPr>
        <p:spPr bwMode="white">
          <a:xfrm>
            <a:off x="5262857" y="3783770"/>
            <a:ext cx="695238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A4713-6F2F-09A9-4957-131396235186}"/>
              </a:ext>
            </a:extLst>
          </p:cNvPr>
          <p:cNvSpPr/>
          <p:nvPr/>
        </p:nvSpPr>
        <p:spPr bwMode="white">
          <a:xfrm>
            <a:off x="7481904" y="3783770"/>
            <a:ext cx="695238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AB2E74-2EE6-DB2D-7443-1C593EA61EE5}"/>
              </a:ext>
            </a:extLst>
          </p:cNvPr>
          <p:cNvSpPr/>
          <p:nvPr/>
        </p:nvSpPr>
        <p:spPr bwMode="white">
          <a:xfrm>
            <a:off x="9367619" y="3783770"/>
            <a:ext cx="695238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9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4D750-E8DB-EE91-EC73-D1475D8C9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82516-A3C3-34F2-8008-1EE07960E5AC}"/>
              </a:ext>
            </a:extLst>
          </p:cNvPr>
          <p:cNvSpPr/>
          <p:nvPr/>
        </p:nvSpPr>
        <p:spPr bwMode="white">
          <a:xfrm>
            <a:off x="1196191" y="2492897"/>
            <a:ext cx="2342856" cy="42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34F42-411B-CCD7-1AD3-9446C3312CC2}"/>
              </a:ext>
            </a:extLst>
          </p:cNvPr>
          <p:cNvSpPr/>
          <p:nvPr/>
        </p:nvSpPr>
        <p:spPr bwMode="white">
          <a:xfrm>
            <a:off x="4186666" y="2420888"/>
            <a:ext cx="771428" cy="4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C58811-D285-03AF-4EE4-C668587CB70A}"/>
              </a:ext>
            </a:extLst>
          </p:cNvPr>
          <p:cNvSpPr/>
          <p:nvPr/>
        </p:nvSpPr>
        <p:spPr bwMode="white">
          <a:xfrm>
            <a:off x="5605714" y="2583110"/>
            <a:ext cx="778318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C58811-D285-03AF-4EE4-C668587CB70A}"/>
              </a:ext>
            </a:extLst>
          </p:cNvPr>
          <p:cNvSpPr/>
          <p:nvPr/>
        </p:nvSpPr>
        <p:spPr bwMode="white">
          <a:xfrm>
            <a:off x="6365559" y="2583110"/>
            <a:ext cx="2085140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31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