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FD5F1-A2CA-6729-49F2-42435B4577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 b="35311"/>
          <a:stretch/>
        </p:blipFill>
        <p:spPr>
          <a:xfrm>
            <a:off x="3143672" y="2636912"/>
            <a:ext cx="5975295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5F424-8F46-3B6B-09B0-92589BCAB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49FDA8-5056-9D11-968B-BC17AA0937E5}"/>
              </a:ext>
            </a:extLst>
          </p:cNvPr>
          <p:cNvSpPr/>
          <p:nvPr/>
        </p:nvSpPr>
        <p:spPr bwMode="white">
          <a:xfrm>
            <a:off x="1377142" y="3611945"/>
            <a:ext cx="21904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A0324D-3504-99C5-98EF-35D52DAF7F19}"/>
              </a:ext>
            </a:extLst>
          </p:cNvPr>
          <p:cNvSpPr/>
          <p:nvPr/>
        </p:nvSpPr>
        <p:spPr bwMode="white">
          <a:xfrm>
            <a:off x="2272380" y="3611945"/>
            <a:ext cx="21904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60E8A8-DEA0-6F95-8462-D5EE9A30AAFC}"/>
              </a:ext>
            </a:extLst>
          </p:cNvPr>
          <p:cNvSpPr/>
          <p:nvPr/>
        </p:nvSpPr>
        <p:spPr bwMode="white">
          <a:xfrm>
            <a:off x="3158095" y="3611945"/>
            <a:ext cx="219047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ACBB45-787F-0EAB-50E7-01135E6EE56E}"/>
              </a:ext>
            </a:extLst>
          </p:cNvPr>
          <p:cNvSpPr/>
          <p:nvPr/>
        </p:nvSpPr>
        <p:spPr bwMode="white">
          <a:xfrm>
            <a:off x="7186666" y="3611945"/>
            <a:ext cx="209523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3B795E-C9CD-F4FE-303A-882B354BB032}"/>
              </a:ext>
            </a:extLst>
          </p:cNvPr>
          <p:cNvSpPr/>
          <p:nvPr/>
        </p:nvSpPr>
        <p:spPr bwMode="white">
          <a:xfrm>
            <a:off x="8072380" y="3611945"/>
            <a:ext cx="21904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53CAC7-0046-682C-5AF5-B6F40F9E2583}"/>
              </a:ext>
            </a:extLst>
          </p:cNvPr>
          <p:cNvSpPr/>
          <p:nvPr/>
        </p:nvSpPr>
        <p:spPr bwMode="white">
          <a:xfrm>
            <a:off x="8958095" y="3611945"/>
            <a:ext cx="219047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A6FB01-D80A-AE2F-DDEE-00D89B836804}"/>
              </a:ext>
            </a:extLst>
          </p:cNvPr>
          <p:cNvSpPr/>
          <p:nvPr/>
        </p:nvSpPr>
        <p:spPr bwMode="white">
          <a:xfrm>
            <a:off x="1377142" y="4517681"/>
            <a:ext cx="219047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7356D6-E74D-1E25-ED42-9634BD6B01ED}"/>
              </a:ext>
            </a:extLst>
          </p:cNvPr>
          <p:cNvSpPr/>
          <p:nvPr/>
        </p:nvSpPr>
        <p:spPr bwMode="white">
          <a:xfrm>
            <a:off x="2272380" y="4517681"/>
            <a:ext cx="219047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AF941D-A232-70A5-EFB4-EB924B7C5AD2}"/>
              </a:ext>
            </a:extLst>
          </p:cNvPr>
          <p:cNvSpPr/>
          <p:nvPr/>
        </p:nvSpPr>
        <p:spPr bwMode="white">
          <a:xfrm>
            <a:off x="3158095" y="4527215"/>
            <a:ext cx="21904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C76BF1-FFD7-115E-6B88-D77D04A33A2F}"/>
              </a:ext>
            </a:extLst>
          </p:cNvPr>
          <p:cNvSpPr/>
          <p:nvPr/>
        </p:nvSpPr>
        <p:spPr bwMode="white">
          <a:xfrm>
            <a:off x="3548571" y="4489079"/>
            <a:ext cx="1933333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61CEBB-4FCA-2CD5-D042-E16CFA61ADC0}"/>
              </a:ext>
            </a:extLst>
          </p:cNvPr>
          <p:cNvSpPr/>
          <p:nvPr/>
        </p:nvSpPr>
        <p:spPr bwMode="white">
          <a:xfrm>
            <a:off x="7186666" y="4517681"/>
            <a:ext cx="219047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7D7FC02-B5CC-9131-4689-BB55176D9BB6}"/>
              </a:ext>
            </a:extLst>
          </p:cNvPr>
          <p:cNvSpPr/>
          <p:nvPr/>
        </p:nvSpPr>
        <p:spPr bwMode="white">
          <a:xfrm>
            <a:off x="8072380" y="4527215"/>
            <a:ext cx="21904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AE9FC48-E518-E78E-27C6-35ACEAA4A333}"/>
              </a:ext>
            </a:extLst>
          </p:cNvPr>
          <p:cNvSpPr/>
          <p:nvPr/>
        </p:nvSpPr>
        <p:spPr bwMode="white">
          <a:xfrm>
            <a:off x="8958095" y="4527215"/>
            <a:ext cx="219047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C136A3C-9910-E0DF-D321-BA865AFC42FF}"/>
              </a:ext>
            </a:extLst>
          </p:cNvPr>
          <p:cNvSpPr/>
          <p:nvPr/>
        </p:nvSpPr>
        <p:spPr bwMode="white">
          <a:xfrm>
            <a:off x="9348571" y="4489079"/>
            <a:ext cx="1933333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30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93456-14BB-F9E5-E726-3ABB069FD8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2223AC-48D1-4E99-D966-7D7AB83DBCC4}"/>
              </a:ext>
            </a:extLst>
          </p:cNvPr>
          <p:cNvSpPr/>
          <p:nvPr/>
        </p:nvSpPr>
        <p:spPr bwMode="white">
          <a:xfrm>
            <a:off x="5167619" y="3599659"/>
            <a:ext cx="209523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CCA0F7-88A7-BF92-E3D6-3976F1157885}"/>
              </a:ext>
            </a:extLst>
          </p:cNvPr>
          <p:cNvSpPr/>
          <p:nvPr/>
        </p:nvSpPr>
        <p:spPr bwMode="white">
          <a:xfrm>
            <a:off x="6253333" y="3599659"/>
            <a:ext cx="21904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72675D-9031-0768-35F9-9A75BE7D96AB}"/>
              </a:ext>
            </a:extLst>
          </p:cNvPr>
          <p:cNvSpPr/>
          <p:nvPr/>
        </p:nvSpPr>
        <p:spPr bwMode="white">
          <a:xfrm>
            <a:off x="7253333" y="3599659"/>
            <a:ext cx="21904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628965" y="3565050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8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075EA-9C83-05AD-68D8-610AD6DBE9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89A84E-7908-0A96-83D0-8C6EC2750679}"/>
              </a:ext>
            </a:extLst>
          </p:cNvPr>
          <p:cNvSpPr/>
          <p:nvPr/>
        </p:nvSpPr>
        <p:spPr bwMode="white">
          <a:xfrm>
            <a:off x="3310476" y="1733792"/>
            <a:ext cx="1580952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41E8FA-3161-6F1F-0CD0-FC4723AB5E97}"/>
              </a:ext>
            </a:extLst>
          </p:cNvPr>
          <p:cNvSpPr/>
          <p:nvPr/>
        </p:nvSpPr>
        <p:spPr bwMode="white">
          <a:xfrm>
            <a:off x="7320000" y="1867277"/>
            <a:ext cx="219047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CE2885-E9D1-A038-4D66-CBDDFD00A0F0}"/>
              </a:ext>
            </a:extLst>
          </p:cNvPr>
          <p:cNvSpPr/>
          <p:nvPr/>
        </p:nvSpPr>
        <p:spPr bwMode="white">
          <a:xfrm>
            <a:off x="3777142" y="2658654"/>
            <a:ext cx="847619" cy="34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B38F4F-5346-E188-54DB-43FC5B1D9F7C}"/>
              </a:ext>
            </a:extLst>
          </p:cNvPr>
          <p:cNvSpPr/>
          <p:nvPr/>
        </p:nvSpPr>
        <p:spPr bwMode="white">
          <a:xfrm>
            <a:off x="7329523" y="2782605"/>
            <a:ext cx="219047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920C35-7434-7D46-61F6-7A2678E0423C}"/>
              </a:ext>
            </a:extLst>
          </p:cNvPr>
          <p:cNvSpPr/>
          <p:nvPr/>
        </p:nvSpPr>
        <p:spPr bwMode="white">
          <a:xfrm>
            <a:off x="3900952" y="3593052"/>
            <a:ext cx="790476" cy="36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6BDAC8-197B-085C-BE44-858CF60F4173}"/>
              </a:ext>
            </a:extLst>
          </p:cNvPr>
          <p:cNvSpPr/>
          <p:nvPr/>
        </p:nvSpPr>
        <p:spPr bwMode="white">
          <a:xfrm>
            <a:off x="6824761" y="3697933"/>
            <a:ext cx="219047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39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A16A6-801A-52E2-238F-25B913272D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DA6614-CA9D-8E38-2C58-9D565AA43AE4}"/>
              </a:ext>
            </a:extLst>
          </p:cNvPr>
          <p:cNvSpPr/>
          <p:nvPr/>
        </p:nvSpPr>
        <p:spPr bwMode="white">
          <a:xfrm>
            <a:off x="4300952" y="2115310"/>
            <a:ext cx="209523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027727-96EC-AA0F-D1E3-3C964CA63627}"/>
              </a:ext>
            </a:extLst>
          </p:cNvPr>
          <p:cNvSpPr/>
          <p:nvPr/>
        </p:nvSpPr>
        <p:spPr bwMode="white">
          <a:xfrm>
            <a:off x="8510476" y="2115310"/>
            <a:ext cx="180952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459320-CD4B-45EB-E836-ED9B9126A71C}"/>
              </a:ext>
            </a:extLst>
          </p:cNvPr>
          <p:cNvSpPr/>
          <p:nvPr/>
        </p:nvSpPr>
        <p:spPr bwMode="white">
          <a:xfrm>
            <a:off x="3415238" y="2620700"/>
            <a:ext cx="180952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6DE136-4DE8-43B7-6D8E-ACFD49FB1155}"/>
              </a:ext>
            </a:extLst>
          </p:cNvPr>
          <p:cNvSpPr/>
          <p:nvPr/>
        </p:nvSpPr>
        <p:spPr bwMode="white">
          <a:xfrm>
            <a:off x="5139047" y="2620700"/>
            <a:ext cx="209523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7965FC-A61B-67FC-211B-1FEE261123A4}"/>
              </a:ext>
            </a:extLst>
          </p:cNvPr>
          <p:cNvSpPr/>
          <p:nvPr/>
        </p:nvSpPr>
        <p:spPr bwMode="white">
          <a:xfrm>
            <a:off x="7596190" y="2620700"/>
            <a:ext cx="200000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A31003-4179-CDCF-49D0-9661060609D0}"/>
              </a:ext>
            </a:extLst>
          </p:cNvPr>
          <p:cNvSpPr/>
          <p:nvPr/>
        </p:nvSpPr>
        <p:spPr bwMode="white">
          <a:xfrm>
            <a:off x="9329523" y="2620700"/>
            <a:ext cx="209523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8F6260-5F37-4696-3C99-A42789C3F4F9}"/>
              </a:ext>
            </a:extLst>
          </p:cNvPr>
          <p:cNvSpPr/>
          <p:nvPr/>
        </p:nvSpPr>
        <p:spPr bwMode="white">
          <a:xfrm>
            <a:off x="3500952" y="3402622"/>
            <a:ext cx="209523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B0AE69-3487-4826-70F1-14452DB22597}"/>
              </a:ext>
            </a:extLst>
          </p:cNvPr>
          <p:cNvSpPr/>
          <p:nvPr/>
        </p:nvSpPr>
        <p:spPr bwMode="white">
          <a:xfrm>
            <a:off x="4929523" y="3364480"/>
            <a:ext cx="219047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684F73-D177-7BD9-3E2A-90FE1AC435BE}"/>
              </a:ext>
            </a:extLst>
          </p:cNvPr>
          <p:cNvSpPr/>
          <p:nvPr/>
        </p:nvSpPr>
        <p:spPr bwMode="white">
          <a:xfrm>
            <a:off x="7691428" y="3402622"/>
            <a:ext cx="209523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0E7E965-871B-4CAF-2516-1384A5A5A947}"/>
              </a:ext>
            </a:extLst>
          </p:cNvPr>
          <p:cNvSpPr/>
          <p:nvPr/>
        </p:nvSpPr>
        <p:spPr bwMode="white">
          <a:xfrm>
            <a:off x="9129523" y="3374016"/>
            <a:ext cx="209523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18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