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D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81ADA-B11A-D381-F2AB-1418EF92F6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35584"/>
          <a:stretch/>
        </p:blipFill>
        <p:spPr>
          <a:xfrm>
            <a:off x="2495600" y="2591678"/>
            <a:ext cx="7200800" cy="141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1727C-11A9-B0D6-3502-B83412ABC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513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F9CCA-047B-27FB-877C-110AB7A5980A}"/>
              </a:ext>
            </a:extLst>
          </p:cNvPr>
          <p:cNvSpPr/>
          <p:nvPr/>
        </p:nvSpPr>
        <p:spPr bwMode="white">
          <a:xfrm>
            <a:off x="2765021" y="2007850"/>
            <a:ext cx="666683" cy="16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56596-BF2B-93C7-2454-A926B2D51BAB}"/>
              </a:ext>
            </a:extLst>
          </p:cNvPr>
          <p:cNvSpPr/>
          <p:nvPr/>
        </p:nvSpPr>
        <p:spPr bwMode="white">
          <a:xfrm>
            <a:off x="4989567" y="2000036"/>
            <a:ext cx="674385" cy="17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F6E12-5333-F6F3-BABC-97E86EB0E90F}"/>
              </a:ext>
            </a:extLst>
          </p:cNvPr>
          <p:cNvSpPr/>
          <p:nvPr/>
        </p:nvSpPr>
        <p:spPr bwMode="white">
          <a:xfrm>
            <a:off x="1328823" y="2429783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47F89D-A5FA-AD12-D2D9-E2C34FCFB90A}"/>
              </a:ext>
            </a:extLst>
          </p:cNvPr>
          <p:cNvSpPr/>
          <p:nvPr/>
        </p:nvSpPr>
        <p:spPr bwMode="white">
          <a:xfrm>
            <a:off x="2070338" y="2429783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6F0821-19A1-BB3D-930F-DC4F8A89F88B}"/>
              </a:ext>
            </a:extLst>
          </p:cNvPr>
          <p:cNvSpPr/>
          <p:nvPr/>
        </p:nvSpPr>
        <p:spPr bwMode="white">
          <a:xfrm>
            <a:off x="3553368" y="2429783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D22BD4-BA11-C0ED-F8F0-88BFA2836530}"/>
              </a:ext>
            </a:extLst>
          </p:cNvPr>
          <p:cNvSpPr/>
          <p:nvPr/>
        </p:nvSpPr>
        <p:spPr bwMode="white">
          <a:xfrm>
            <a:off x="4294884" y="2437596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598925-6288-8CAC-C0DA-AF4540CD4C60}"/>
              </a:ext>
            </a:extLst>
          </p:cNvPr>
          <p:cNvSpPr/>
          <p:nvPr/>
        </p:nvSpPr>
        <p:spPr bwMode="white">
          <a:xfrm>
            <a:off x="5036399" y="2437596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A6D508-9EF9-E703-2816-B8CD14DF6C06}"/>
              </a:ext>
            </a:extLst>
          </p:cNvPr>
          <p:cNvSpPr/>
          <p:nvPr/>
        </p:nvSpPr>
        <p:spPr bwMode="white">
          <a:xfrm>
            <a:off x="6519430" y="2429783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B94CD8-7E8A-EDE9-0B12-AE679094EAE9}"/>
              </a:ext>
            </a:extLst>
          </p:cNvPr>
          <p:cNvSpPr/>
          <p:nvPr/>
        </p:nvSpPr>
        <p:spPr bwMode="white">
          <a:xfrm>
            <a:off x="7260945" y="2429783"/>
            <a:ext cx="530769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2AC901-DBEE-30A1-BC1E-44E2E824464E}"/>
              </a:ext>
            </a:extLst>
          </p:cNvPr>
          <p:cNvSpPr/>
          <p:nvPr/>
        </p:nvSpPr>
        <p:spPr bwMode="white">
          <a:xfrm>
            <a:off x="1328823" y="2867343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C16EB8-F878-38ED-9DBB-CC1ABBE1A1D1}"/>
              </a:ext>
            </a:extLst>
          </p:cNvPr>
          <p:cNvSpPr/>
          <p:nvPr/>
        </p:nvSpPr>
        <p:spPr bwMode="white">
          <a:xfrm>
            <a:off x="2070338" y="2867343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51B445-A0EF-EC21-1B9F-38BB797491CA}"/>
              </a:ext>
            </a:extLst>
          </p:cNvPr>
          <p:cNvSpPr/>
          <p:nvPr/>
        </p:nvSpPr>
        <p:spPr bwMode="white">
          <a:xfrm>
            <a:off x="2811853" y="2867343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D642EC-9C5E-DAF8-50F5-57D76C2129C1}"/>
              </a:ext>
            </a:extLst>
          </p:cNvPr>
          <p:cNvSpPr/>
          <p:nvPr/>
        </p:nvSpPr>
        <p:spPr bwMode="white">
          <a:xfrm>
            <a:off x="4294884" y="2867343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C6467B7-72AE-2951-697A-0394169D941A}"/>
              </a:ext>
            </a:extLst>
          </p:cNvPr>
          <p:cNvSpPr/>
          <p:nvPr/>
        </p:nvSpPr>
        <p:spPr bwMode="white">
          <a:xfrm>
            <a:off x="5036399" y="2867343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5822BBE-215A-FC8D-2907-EE205CE08097}"/>
              </a:ext>
            </a:extLst>
          </p:cNvPr>
          <p:cNvSpPr/>
          <p:nvPr/>
        </p:nvSpPr>
        <p:spPr bwMode="white">
          <a:xfrm>
            <a:off x="6519430" y="2867343"/>
            <a:ext cx="530768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DE5A15-4413-36AE-D6E6-4191B284EE52}"/>
              </a:ext>
            </a:extLst>
          </p:cNvPr>
          <p:cNvSpPr/>
          <p:nvPr/>
        </p:nvSpPr>
        <p:spPr bwMode="white">
          <a:xfrm>
            <a:off x="7260945" y="2867343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2E009E1-14D3-571A-AD43-07214258F32C}"/>
              </a:ext>
            </a:extLst>
          </p:cNvPr>
          <p:cNvSpPr/>
          <p:nvPr/>
        </p:nvSpPr>
        <p:spPr bwMode="white">
          <a:xfrm>
            <a:off x="1328823" y="3297090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6BE2778-2892-51B9-CCC6-E27111915504}"/>
              </a:ext>
            </a:extLst>
          </p:cNvPr>
          <p:cNvSpPr/>
          <p:nvPr/>
        </p:nvSpPr>
        <p:spPr bwMode="white">
          <a:xfrm>
            <a:off x="2070338" y="3297090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9DB910A-29C6-10D3-9D21-3C9A060D83AB}"/>
              </a:ext>
            </a:extLst>
          </p:cNvPr>
          <p:cNvSpPr/>
          <p:nvPr/>
        </p:nvSpPr>
        <p:spPr bwMode="white">
          <a:xfrm>
            <a:off x="2811853" y="3297090"/>
            <a:ext cx="530768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3991CC9-5081-C64A-0122-1EAB1B004510}"/>
              </a:ext>
            </a:extLst>
          </p:cNvPr>
          <p:cNvSpPr/>
          <p:nvPr/>
        </p:nvSpPr>
        <p:spPr bwMode="white">
          <a:xfrm>
            <a:off x="4294884" y="3297090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9BBBD3E-C746-7F08-BBAC-50464D889AD0}"/>
              </a:ext>
            </a:extLst>
          </p:cNvPr>
          <p:cNvSpPr/>
          <p:nvPr/>
        </p:nvSpPr>
        <p:spPr bwMode="white">
          <a:xfrm>
            <a:off x="5036399" y="3297090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BAF30A5-AF2A-1049-4C55-0B5CF9CE99E6}"/>
              </a:ext>
            </a:extLst>
          </p:cNvPr>
          <p:cNvSpPr/>
          <p:nvPr/>
        </p:nvSpPr>
        <p:spPr bwMode="white">
          <a:xfrm>
            <a:off x="6519430" y="3297090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C68CFED-0D36-73C9-8E0C-2686B2AE4A76}"/>
              </a:ext>
            </a:extLst>
          </p:cNvPr>
          <p:cNvSpPr/>
          <p:nvPr/>
        </p:nvSpPr>
        <p:spPr bwMode="white">
          <a:xfrm>
            <a:off x="2070338" y="3726837"/>
            <a:ext cx="530768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799EC41-0CCA-0565-E6B2-034F4D0386DC}"/>
              </a:ext>
            </a:extLst>
          </p:cNvPr>
          <p:cNvSpPr/>
          <p:nvPr/>
        </p:nvSpPr>
        <p:spPr bwMode="white">
          <a:xfrm>
            <a:off x="4294884" y="3726837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9980CA7-F4F2-59A3-97DA-600C575C37CC}"/>
              </a:ext>
            </a:extLst>
          </p:cNvPr>
          <p:cNvSpPr/>
          <p:nvPr/>
        </p:nvSpPr>
        <p:spPr bwMode="white">
          <a:xfrm>
            <a:off x="5036399" y="3726837"/>
            <a:ext cx="507352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A394741-4E5A-BAB8-5770-A0BDAF0E2D65}"/>
              </a:ext>
            </a:extLst>
          </p:cNvPr>
          <p:cNvSpPr/>
          <p:nvPr/>
        </p:nvSpPr>
        <p:spPr bwMode="white">
          <a:xfrm>
            <a:off x="1328823" y="4164398"/>
            <a:ext cx="530768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A47399D-EBA6-BFAA-79C9-C53E4A2DDF5E}"/>
              </a:ext>
            </a:extLst>
          </p:cNvPr>
          <p:cNvSpPr/>
          <p:nvPr/>
        </p:nvSpPr>
        <p:spPr bwMode="white">
          <a:xfrm>
            <a:off x="2811853" y="4164398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DB3201F-16B1-C7F8-DE0A-D066D8A7C172}"/>
              </a:ext>
            </a:extLst>
          </p:cNvPr>
          <p:cNvSpPr/>
          <p:nvPr/>
        </p:nvSpPr>
        <p:spPr bwMode="white">
          <a:xfrm>
            <a:off x="3553368" y="4164398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84CA863-4BF7-7BDD-6F8D-E4BA7B0A837E}"/>
              </a:ext>
            </a:extLst>
          </p:cNvPr>
          <p:cNvSpPr/>
          <p:nvPr/>
        </p:nvSpPr>
        <p:spPr bwMode="white">
          <a:xfrm>
            <a:off x="5036399" y="4164398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5F019E7-3D5B-E666-E1F9-D1147969019A}"/>
              </a:ext>
            </a:extLst>
          </p:cNvPr>
          <p:cNvSpPr/>
          <p:nvPr/>
        </p:nvSpPr>
        <p:spPr bwMode="white">
          <a:xfrm>
            <a:off x="1328823" y="4594145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B6A68E9-2D70-C0D5-50E9-86E9F6029114}"/>
              </a:ext>
            </a:extLst>
          </p:cNvPr>
          <p:cNvSpPr/>
          <p:nvPr/>
        </p:nvSpPr>
        <p:spPr bwMode="white">
          <a:xfrm>
            <a:off x="2070338" y="4594145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FBC8457-5E75-BC42-7213-924AA5D0779B}"/>
              </a:ext>
            </a:extLst>
          </p:cNvPr>
          <p:cNvSpPr/>
          <p:nvPr/>
        </p:nvSpPr>
        <p:spPr bwMode="white">
          <a:xfrm>
            <a:off x="3553368" y="4594145"/>
            <a:ext cx="530768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3AB4C56-E9CA-2018-9DD4-2D5D1BEF5405}"/>
              </a:ext>
            </a:extLst>
          </p:cNvPr>
          <p:cNvSpPr/>
          <p:nvPr/>
        </p:nvSpPr>
        <p:spPr bwMode="white">
          <a:xfrm>
            <a:off x="8033682" y="4695722"/>
            <a:ext cx="522962" cy="24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DBE1BE7-F7D7-36FA-0D0E-9F790FEBD179}"/>
              </a:ext>
            </a:extLst>
          </p:cNvPr>
          <p:cNvSpPr/>
          <p:nvPr/>
        </p:nvSpPr>
        <p:spPr bwMode="white">
          <a:xfrm>
            <a:off x="1328823" y="5031706"/>
            <a:ext cx="538574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E7238A5-657C-8CCE-7D79-2E16DE49B3A7}"/>
              </a:ext>
            </a:extLst>
          </p:cNvPr>
          <p:cNvSpPr/>
          <p:nvPr/>
        </p:nvSpPr>
        <p:spPr bwMode="white">
          <a:xfrm>
            <a:off x="2062532" y="5031706"/>
            <a:ext cx="546379" cy="1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091E054-011F-3F3E-4CC3-73FFA678735F}"/>
              </a:ext>
            </a:extLst>
          </p:cNvPr>
          <p:cNvSpPr/>
          <p:nvPr/>
        </p:nvSpPr>
        <p:spPr bwMode="white">
          <a:xfrm>
            <a:off x="2811853" y="5461453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950976A-423A-D844-CB5D-5EC314CDE3FA}"/>
              </a:ext>
            </a:extLst>
          </p:cNvPr>
          <p:cNvSpPr/>
          <p:nvPr/>
        </p:nvSpPr>
        <p:spPr bwMode="white">
          <a:xfrm>
            <a:off x="6722371" y="5438012"/>
            <a:ext cx="148303" cy="1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2B3C2EA3-CA6D-EDE3-6ABC-109212D10098}"/>
              </a:ext>
            </a:extLst>
          </p:cNvPr>
          <p:cNvSpPr/>
          <p:nvPr/>
        </p:nvSpPr>
        <p:spPr bwMode="white">
          <a:xfrm>
            <a:off x="1344433" y="5891200"/>
            <a:ext cx="515157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347B418-87AF-07AC-560D-46A261F6FF34}"/>
              </a:ext>
            </a:extLst>
          </p:cNvPr>
          <p:cNvSpPr/>
          <p:nvPr/>
        </p:nvSpPr>
        <p:spPr bwMode="white">
          <a:xfrm>
            <a:off x="1328823" y="6320947"/>
            <a:ext cx="538574" cy="17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1BF9CCA-047B-27FB-877C-110AB7A5980A}"/>
              </a:ext>
            </a:extLst>
          </p:cNvPr>
          <p:cNvSpPr/>
          <p:nvPr/>
        </p:nvSpPr>
        <p:spPr bwMode="white">
          <a:xfrm>
            <a:off x="3485101" y="2007850"/>
            <a:ext cx="666683" cy="16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BC56596-BF2B-93C7-2454-A926B2D51BAB}"/>
              </a:ext>
            </a:extLst>
          </p:cNvPr>
          <p:cNvSpPr/>
          <p:nvPr/>
        </p:nvSpPr>
        <p:spPr bwMode="white">
          <a:xfrm>
            <a:off x="5699972" y="2000036"/>
            <a:ext cx="674385" cy="17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BC56596-BF2B-93C7-2454-A926B2D51BAB}"/>
              </a:ext>
            </a:extLst>
          </p:cNvPr>
          <p:cNvSpPr/>
          <p:nvPr/>
        </p:nvSpPr>
        <p:spPr bwMode="white">
          <a:xfrm>
            <a:off x="6447621" y="2000036"/>
            <a:ext cx="674385" cy="17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BC56596-BF2B-93C7-2454-A926B2D51BAB}"/>
              </a:ext>
            </a:extLst>
          </p:cNvPr>
          <p:cNvSpPr/>
          <p:nvPr/>
        </p:nvSpPr>
        <p:spPr bwMode="white">
          <a:xfrm>
            <a:off x="7189136" y="2000036"/>
            <a:ext cx="674385" cy="17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63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F01D0-44AC-ACEF-1790-14579B561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4615C-E0A7-748C-5CDD-4E17B7E2FF0F}"/>
              </a:ext>
            </a:extLst>
          </p:cNvPr>
          <p:cNvSpPr/>
          <p:nvPr/>
        </p:nvSpPr>
        <p:spPr bwMode="white">
          <a:xfrm>
            <a:off x="2443809" y="2095077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A2DB3D-3581-D98D-16B1-4B5D84E9E73E}"/>
              </a:ext>
            </a:extLst>
          </p:cNvPr>
          <p:cNvSpPr/>
          <p:nvPr/>
        </p:nvSpPr>
        <p:spPr bwMode="white">
          <a:xfrm>
            <a:off x="4986666" y="2104604"/>
            <a:ext cx="209523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1010D2-B3F3-8CE1-A11C-642407208AC0}"/>
              </a:ext>
            </a:extLst>
          </p:cNvPr>
          <p:cNvSpPr/>
          <p:nvPr/>
        </p:nvSpPr>
        <p:spPr bwMode="white">
          <a:xfrm>
            <a:off x="7529523" y="2095077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12F350-526C-9F98-1189-F94AF5840B27}"/>
              </a:ext>
            </a:extLst>
          </p:cNvPr>
          <p:cNvSpPr/>
          <p:nvPr/>
        </p:nvSpPr>
        <p:spPr bwMode="white">
          <a:xfrm>
            <a:off x="10586666" y="2095077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2009A-0E9E-B72D-90F4-594B6FE7449E}"/>
              </a:ext>
            </a:extLst>
          </p:cNvPr>
          <p:cNvSpPr/>
          <p:nvPr/>
        </p:nvSpPr>
        <p:spPr bwMode="white">
          <a:xfrm>
            <a:off x="2615238" y="2800069"/>
            <a:ext cx="209523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11C3E6-4BD9-0131-A715-E34D21FB6F19}"/>
              </a:ext>
            </a:extLst>
          </p:cNvPr>
          <p:cNvSpPr/>
          <p:nvPr/>
        </p:nvSpPr>
        <p:spPr bwMode="white">
          <a:xfrm>
            <a:off x="4986666" y="2800069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63D75C-92ED-CF00-1FC1-8C5317018D2E}"/>
              </a:ext>
            </a:extLst>
          </p:cNvPr>
          <p:cNvSpPr/>
          <p:nvPr/>
        </p:nvSpPr>
        <p:spPr bwMode="white">
          <a:xfrm>
            <a:off x="7529523" y="2800069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11685A-D2AE-2AEC-643F-F9B699093B42}"/>
              </a:ext>
            </a:extLst>
          </p:cNvPr>
          <p:cNvSpPr/>
          <p:nvPr/>
        </p:nvSpPr>
        <p:spPr bwMode="white">
          <a:xfrm>
            <a:off x="10748571" y="2800069"/>
            <a:ext cx="219047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04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742D7-3F69-5D34-A347-DAC846F5A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A66F3-1295-375A-1B11-F674AC9F72BB}"/>
              </a:ext>
            </a:extLst>
          </p:cNvPr>
          <p:cNvSpPr/>
          <p:nvPr/>
        </p:nvSpPr>
        <p:spPr bwMode="white">
          <a:xfrm>
            <a:off x="3767619" y="990232"/>
            <a:ext cx="2361904" cy="32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196C438-A43D-38DB-187D-141D9966C0E1}"/>
              </a:ext>
            </a:extLst>
          </p:cNvPr>
          <p:cNvSpPr/>
          <p:nvPr/>
        </p:nvSpPr>
        <p:spPr bwMode="white">
          <a:xfrm>
            <a:off x="5215238" y="1954089"/>
            <a:ext cx="552380" cy="229035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5093178-A4CE-CB84-B6EF-7CDFF11ED6B3}"/>
              </a:ext>
            </a:extLst>
          </p:cNvPr>
          <p:cNvSpPr/>
          <p:nvPr/>
        </p:nvSpPr>
        <p:spPr bwMode="white">
          <a:xfrm>
            <a:off x="8339047" y="1954089"/>
            <a:ext cx="561903" cy="229035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9DF2AA1-9F84-A285-7C80-A30633258F9B}"/>
              </a:ext>
            </a:extLst>
          </p:cNvPr>
          <p:cNvSpPr/>
          <p:nvPr/>
        </p:nvSpPr>
        <p:spPr bwMode="white">
          <a:xfrm>
            <a:off x="4529523" y="2402617"/>
            <a:ext cx="552380" cy="229035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94D7A30-D95A-34B0-F496-EBBD85317784}"/>
              </a:ext>
            </a:extLst>
          </p:cNvPr>
          <p:cNvSpPr/>
          <p:nvPr/>
        </p:nvSpPr>
        <p:spPr bwMode="white">
          <a:xfrm>
            <a:off x="5815238" y="2402617"/>
            <a:ext cx="561904" cy="229035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8CE996-E463-FD4B-60A1-B5FBF348B54A}"/>
              </a:ext>
            </a:extLst>
          </p:cNvPr>
          <p:cNvSpPr/>
          <p:nvPr/>
        </p:nvSpPr>
        <p:spPr bwMode="white">
          <a:xfrm>
            <a:off x="7653333" y="2402617"/>
            <a:ext cx="552380" cy="229035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F6047A1-9156-AB17-1930-82EFD4872E5C}"/>
              </a:ext>
            </a:extLst>
          </p:cNvPr>
          <p:cNvSpPr/>
          <p:nvPr/>
        </p:nvSpPr>
        <p:spPr bwMode="white">
          <a:xfrm>
            <a:off x="8948571" y="2402617"/>
            <a:ext cx="552380" cy="229035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B4349C-5F0F-498A-0A7C-CBB73225B65C}"/>
              </a:ext>
            </a:extLst>
          </p:cNvPr>
          <p:cNvSpPr/>
          <p:nvPr/>
        </p:nvSpPr>
        <p:spPr bwMode="white">
          <a:xfrm>
            <a:off x="1348571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020FDA-35D3-C4DC-83F1-78A26EBC0AE6}"/>
              </a:ext>
            </a:extLst>
          </p:cNvPr>
          <p:cNvSpPr/>
          <p:nvPr/>
        </p:nvSpPr>
        <p:spPr bwMode="white">
          <a:xfrm>
            <a:off x="2196190" y="4874291"/>
            <a:ext cx="190476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5483E2-5572-B562-186C-9B7C57DAC8CC}"/>
              </a:ext>
            </a:extLst>
          </p:cNvPr>
          <p:cNvSpPr/>
          <p:nvPr/>
        </p:nvSpPr>
        <p:spPr bwMode="white">
          <a:xfrm>
            <a:off x="3853333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BE3CAC-E67D-33B8-FCA5-85A444A6C65C}"/>
              </a:ext>
            </a:extLst>
          </p:cNvPr>
          <p:cNvSpPr/>
          <p:nvPr/>
        </p:nvSpPr>
        <p:spPr bwMode="white">
          <a:xfrm>
            <a:off x="4681904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CE031B-3911-902B-0496-4D8EB0BBAF07}"/>
              </a:ext>
            </a:extLst>
          </p:cNvPr>
          <p:cNvSpPr/>
          <p:nvPr/>
        </p:nvSpPr>
        <p:spPr bwMode="white">
          <a:xfrm>
            <a:off x="6348571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BA9ECCC-316F-FBAE-6559-28E7D2AC234F}"/>
              </a:ext>
            </a:extLst>
          </p:cNvPr>
          <p:cNvSpPr/>
          <p:nvPr/>
        </p:nvSpPr>
        <p:spPr bwMode="white">
          <a:xfrm>
            <a:off x="7177142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AABCC5-849F-EA43-3988-60E8745721FC}"/>
              </a:ext>
            </a:extLst>
          </p:cNvPr>
          <p:cNvSpPr/>
          <p:nvPr/>
        </p:nvSpPr>
        <p:spPr bwMode="white">
          <a:xfrm>
            <a:off x="8853333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5D61A34-7C4F-8007-C325-76C004E4EE76}"/>
              </a:ext>
            </a:extLst>
          </p:cNvPr>
          <p:cNvSpPr/>
          <p:nvPr/>
        </p:nvSpPr>
        <p:spPr bwMode="white">
          <a:xfrm>
            <a:off x="9681904" y="4874291"/>
            <a:ext cx="219047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75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