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324" r:id="rId2"/>
    <p:sldId id="339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6" r:id="rId15"/>
    <p:sldId id="325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369D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ADD40F-6600-423F-AD32-E99B59AB65B0}" type="datetimeFigureOut">
              <a:rPr lang="zh-CN" altLang="en-US" smtClean="0"/>
              <a:t>2024/8/12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C7FE93-757B-4F94-BD4A-7B7DCF6CF5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8819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7FE93-757B-4F94-BD4A-7B7DCF6CF59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846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59"/>
          <a:stretch>
            <a:fillRect/>
          </a:stretch>
        </p:blipFill>
        <p:spPr>
          <a:xfrm>
            <a:off x="2567305" y="2559050"/>
            <a:ext cx="7143115" cy="1739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17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00952" y="5063394"/>
            <a:ext cx="1485714" cy="34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24761" y="5063394"/>
            <a:ext cx="761904" cy="34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2380" y="5063394"/>
            <a:ext cx="2209523" cy="34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2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39047" y="4611229"/>
            <a:ext cx="1085714" cy="31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53333" y="4611229"/>
            <a:ext cx="2142857" cy="31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39047" y="5030529"/>
            <a:ext cx="1085714" cy="31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72380" y="5030529"/>
            <a:ext cx="1085714" cy="31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39047" y="5449829"/>
            <a:ext cx="1085714" cy="324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63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20000" y="4698828"/>
            <a:ext cx="2571427" cy="35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0000" y="5480621"/>
            <a:ext cx="2390476" cy="343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20000" y="6243346"/>
            <a:ext cx="2390476" cy="35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85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1710446"/>
            <a:ext cx="10800000" cy="3128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7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0000" y="1018617"/>
            <a:ext cx="742857" cy="343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8095" y="2619810"/>
            <a:ext cx="1476190" cy="343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05714" y="2619810"/>
            <a:ext cx="761904" cy="343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39047" y="2619810"/>
            <a:ext cx="1485714" cy="343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6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9047" y="1057130"/>
            <a:ext cx="742857" cy="343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43809" y="2651505"/>
            <a:ext cx="761904" cy="343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34285" y="2651505"/>
            <a:ext cx="1114285" cy="343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77142" y="2651505"/>
            <a:ext cx="771428" cy="343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67619" y="2651505"/>
            <a:ext cx="1123809" cy="343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2204864"/>
            <a:ext cx="8640960" cy="2328908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89" b="66453"/>
          <a:stretch/>
        </p:blipFill>
        <p:spPr>
          <a:xfrm>
            <a:off x="720000" y="827999"/>
            <a:ext cx="5303992" cy="1304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8" name="任意多边形 7"/>
          <p:cNvSpPr/>
          <p:nvPr/>
        </p:nvSpPr>
        <p:spPr>
          <a:xfrm>
            <a:off x="7159675" y="2598291"/>
            <a:ext cx="2721291" cy="1749739"/>
          </a:xfrm>
          <a:custGeom>
            <a:avLst/>
            <a:gdLst>
              <a:gd name="connsiteX0" fmla="*/ 986798 w 2721291"/>
              <a:gd name="connsiteY0" fmla="*/ 329636 h 1749739"/>
              <a:gd name="connsiteX1" fmla="*/ 1319307 w 2721291"/>
              <a:gd name="connsiteY1" fmla="*/ 34073 h 1749739"/>
              <a:gd name="connsiteX2" fmla="*/ 2363016 w 2721291"/>
              <a:gd name="connsiteY2" fmla="*/ 107964 h 1749739"/>
              <a:gd name="connsiteX3" fmla="*/ 2667816 w 2721291"/>
              <a:gd name="connsiteY3" fmla="*/ 939236 h 1749739"/>
              <a:gd name="connsiteX4" fmla="*/ 2630870 w 2721291"/>
              <a:gd name="connsiteY4" fmla="*/ 1696618 h 1749739"/>
              <a:gd name="connsiteX5" fmla="*/ 1790361 w 2721291"/>
              <a:gd name="connsiteY5" fmla="*/ 1687382 h 1749739"/>
              <a:gd name="connsiteX6" fmla="*/ 164761 w 2721291"/>
              <a:gd name="connsiteY6" fmla="*/ 1650436 h 1749739"/>
              <a:gd name="connsiteX7" fmla="*/ 109343 w 2721291"/>
              <a:gd name="connsiteY7" fmla="*/ 782218 h 1749739"/>
              <a:gd name="connsiteX8" fmla="*/ 645052 w 2721291"/>
              <a:gd name="connsiteY8" fmla="*/ 800691 h 1749739"/>
              <a:gd name="connsiteX9" fmla="*/ 1014507 w 2721291"/>
              <a:gd name="connsiteY9" fmla="*/ 597491 h 1749739"/>
              <a:gd name="connsiteX10" fmla="*/ 986798 w 2721291"/>
              <a:gd name="connsiteY10" fmla="*/ 329636 h 1749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21291" h="1749739">
                <a:moveTo>
                  <a:pt x="986798" y="329636"/>
                </a:moveTo>
                <a:cubicBezTo>
                  <a:pt x="1037598" y="235733"/>
                  <a:pt x="1089937" y="71018"/>
                  <a:pt x="1319307" y="34073"/>
                </a:cubicBezTo>
                <a:cubicBezTo>
                  <a:pt x="1548677" y="-2872"/>
                  <a:pt x="2138265" y="-42897"/>
                  <a:pt x="2363016" y="107964"/>
                </a:cubicBezTo>
                <a:cubicBezTo>
                  <a:pt x="2587768" y="258824"/>
                  <a:pt x="2623174" y="674460"/>
                  <a:pt x="2667816" y="939236"/>
                </a:cubicBezTo>
                <a:cubicBezTo>
                  <a:pt x="2712458" y="1204012"/>
                  <a:pt x="2777112" y="1571927"/>
                  <a:pt x="2630870" y="1696618"/>
                </a:cubicBezTo>
                <a:cubicBezTo>
                  <a:pt x="2484628" y="1821309"/>
                  <a:pt x="1790361" y="1687382"/>
                  <a:pt x="1790361" y="1687382"/>
                </a:cubicBezTo>
                <a:cubicBezTo>
                  <a:pt x="1379343" y="1679685"/>
                  <a:pt x="444931" y="1801297"/>
                  <a:pt x="164761" y="1650436"/>
                </a:cubicBezTo>
                <a:cubicBezTo>
                  <a:pt x="-115409" y="1499575"/>
                  <a:pt x="29295" y="923842"/>
                  <a:pt x="109343" y="782218"/>
                </a:cubicBezTo>
                <a:cubicBezTo>
                  <a:pt x="189391" y="640594"/>
                  <a:pt x="494191" y="831479"/>
                  <a:pt x="645052" y="800691"/>
                </a:cubicBezTo>
                <a:cubicBezTo>
                  <a:pt x="795913" y="769903"/>
                  <a:pt x="954471" y="671382"/>
                  <a:pt x="1014507" y="597491"/>
                </a:cubicBezTo>
                <a:cubicBezTo>
                  <a:pt x="1074543" y="523600"/>
                  <a:pt x="935998" y="423539"/>
                  <a:pt x="986798" y="329636"/>
                </a:cubicBezTo>
                <a:close/>
              </a:path>
            </a:pathLst>
          </a:custGeom>
          <a:noFill/>
          <a:ln>
            <a:solidFill>
              <a:srgbClr val="EE36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2120757" y="2596873"/>
            <a:ext cx="2668187" cy="1777707"/>
          </a:xfrm>
          <a:custGeom>
            <a:avLst/>
            <a:gdLst>
              <a:gd name="connsiteX0" fmla="*/ 31316 w 2668187"/>
              <a:gd name="connsiteY0" fmla="*/ 423418 h 1777707"/>
              <a:gd name="connsiteX1" fmla="*/ 225279 w 2668187"/>
              <a:gd name="connsiteY1" fmla="*/ 903709 h 1777707"/>
              <a:gd name="connsiteX2" fmla="*/ 668625 w 2668187"/>
              <a:gd name="connsiteY2" fmla="*/ 1097672 h 1777707"/>
              <a:gd name="connsiteX3" fmla="*/ 1379825 w 2668187"/>
              <a:gd name="connsiteY3" fmla="*/ 1568727 h 1777707"/>
              <a:gd name="connsiteX4" fmla="*/ 1721570 w 2668187"/>
              <a:gd name="connsiteY4" fmla="*/ 1707272 h 1777707"/>
              <a:gd name="connsiteX5" fmla="*/ 2146443 w 2668187"/>
              <a:gd name="connsiteY5" fmla="*/ 1762691 h 1777707"/>
              <a:gd name="connsiteX6" fmla="*/ 2386588 w 2668187"/>
              <a:gd name="connsiteY6" fmla="*/ 1707272 h 1777707"/>
              <a:gd name="connsiteX7" fmla="*/ 2645207 w 2668187"/>
              <a:gd name="connsiteY7" fmla="*/ 1079200 h 1777707"/>
              <a:gd name="connsiteX8" fmla="*/ 2599025 w 2668187"/>
              <a:gd name="connsiteY8" fmla="*/ 247927 h 1777707"/>
              <a:gd name="connsiteX9" fmla="*/ 2146443 w 2668187"/>
              <a:gd name="connsiteY9" fmla="*/ 72436 h 1777707"/>
              <a:gd name="connsiteX10" fmla="*/ 234516 w 2668187"/>
              <a:gd name="connsiteY10" fmla="*/ 26254 h 1777707"/>
              <a:gd name="connsiteX11" fmla="*/ 31316 w 2668187"/>
              <a:gd name="connsiteY11" fmla="*/ 423418 h 1777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68187" h="1777707">
                <a:moveTo>
                  <a:pt x="31316" y="423418"/>
                </a:moveTo>
                <a:cubicBezTo>
                  <a:pt x="29777" y="569660"/>
                  <a:pt x="119061" y="791333"/>
                  <a:pt x="225279" y="903709"/>
                </a:cubicBezTo>
                <a:cubicBezTo>
                  <a:pt x="331497" y="1016085"/>
                  <a:pt x="476201" y="986836"/>
                  <a:pt x="668625" y="1097672"/>
                </a:cubicBezTo>
                <a:cubicBezTo>
                  <a:pt x="861049" y="1208508"/>
                  <a:pt x="1204334" y="1467127"/>
                  <a:pt x="1379825" y="1568727"/>
                </a:cubicBezTo>
                <a:cubicBezTo>
                  <a:pt x="1555316" y="1670327"/>
                  <a:pt x="1593800" y="1674945"/>
                  <a:pt x="1721570" y="1707272"/>
                </a:cubicBezTo>
                <a:cubicBezTo>
                  <a:pt x="1849340" y="1739599"/>
                  <a:pt x="2035607" y="1762691"/>
                  <a:pt x="2146443" y="1762691"/>
                </a:cubicBezTo>
                <a:cubicBezTo>
                  <a:pt x="2257279" y="1762691"/>
                  <a:pt x="2303461" y="1821187"/>
                  <a:pt x="2386588" y="1707272"/>
                </a:cubicBezTo>
                <a:cubicBezTo>
                  <a:pt x="2469715" y="1593357"/>
                  <a:pt x="2609801" y="1322424"/>
                  <a:pt x="2645207" y="1079200"/>
                </a:cubicBezTo>
                <a:cubicBezTo>
                  <a:pt x="2680613" y="835976"/>
                  <a:pt x="2682152" y="415721"/>
                  <a:pt x="2599025" y="247927"/>
                </a:cubicBezTo>
                <a:cubicBezTo>
                  <a:pt x="2515898" y="80133"/>
                  <a:pt x="2540528" y="109381"/>
                  <a:pt x="2146443" y="72436"/>
                </a:cubicBezTo>
                <a:cubicBezTo>
                  <a:pt x="1752358" y="35491"/>
                  <a:pt x="588577" y="-39940"/>
                  <a:pt x="234516" y="26254"/>
                </a:cubicBezTo>
                <a:cubicBezTo>
                  <a:pt x="-119545" y="92448"/>
                  <a:pt x="32855" y="277176"/>
                  <a:pt x="31316" y="423418"/>
                </a:cubicBezTo>
                <a:close/>
              </a:path>
            </a:pathLst>
          </a:custGeom>
          <a:noFill/>
          <a:ln>
            <a:solidFill>
              <a:srgbClr val="EE36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851020"/>
            <a:ext cx="8784976" cy="2240596"/>
          </a:xfrm>
          <a:prstGeom prst="rect">
            <a:avLst/>
          </a:prstGeom>
        </p:spPr>
      </p:pic>
      <p:sp>
        <p:nvSpPr>
          <p:cNvPr id="6" name="任意多边形 5"/>
          <p:cNvSpPr/>
          <p:nvPr/>
        </p:nvSpPr>
        <p:spPr>
          <a:xfrm>
            <a:off x="1213769" y="1192803"/>
            <a:ext cx="2972520" cy="1707714"/>
          </a:xfrm>
          <a:custGeom>
            <a:avLst/>
            <a:gdLst>
              <a:gd name="connsiteX0" fmla="*/ 134740 w 2972520"/>
              <a:gd name="connsiteY0" fmla="*/ 63342 h 1707714"/>
              <a:gd name="connsiteX1" fmla="*/ 2102086 w 2972520"/>
              <a:gd name="connsiteY1" fmla="*/ 44870 h 1707714"/>
              <a:gd name="connsiteX2" fmla="*/ 2905649 w 2972520"/>
              <a:gd name="connsiteY2" fmla="*/ 35633 h 1707714"/>
              <a:gd name="connsiteX3" fmla="*/ 2924122 w 2972520"/>
              <a:gd name="connsiteY3" fmla="*/ 543633 h 1707714"/>
              <a:gd name="connsiteX4" fmla="*/ 2887176 w 2972520"/>
              <a:gd name="connsiteY4" fmla="*/ 1448797 h 1707714"/>
              <a:gd name="connsiteX5" fmla="*/ 2286813 w 2972520"/>
              <a:gd name="connsiteY5" fmla="*/ 1707415 h 1707714"/>
              <a:gd name="connsiteX6" fmla="*/ 1732631 w 2972520"/>
              <a:gd name="connsiteY6" fmla="*/ 1485742 h 1707714"/>
              <a:gd name="connsiteX7" fmla="*/ 1483249 w 2972520"/>
              <a:gd name="connsiteY7" fmla="*/ 876142 h 1707714"/>
              <a:gd name="connsiteX8" fmla="*/ 642740 w 2972520"/>
              <a:gd name="connsiteY8" fmla="*/ 599052 h 1707714"/>
              <a:gd name="connsiteX9" fmla="*/ 227104 w 2972520"/>
              <a:gd name="connsiteY9" fmla="*/ 672942 h 1707714"/>
              <a:gd name="connsiteX10" fmla="*/ 134740 w 2972520"/>
              <a:gd name="connsiteY10" fmla="*/ 63342 h 170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72520" h="1707714">
                <a:moveTo>
                  <a:pt x="134740" y="63342"/>
                </a:moveTo>
                <a:cubicBezTo>
                  <a:pt x="447237" y="-41337"/>
                  <a:pt x="2102086" y="44870"/>
                  <a:pt x="2102086" y="44870"/>
                </a:cubicBezTo>
                <a:cubicBezTo>
                  <a:pt x="2563904" y="40252"/>
                  <a:pt x="2768643" y="-47494"/>
                  <a:pt x="2905649" y="35633"/>
                </a:cubicBezTo>
                <a:cubicBezTo>
                  <a:pt x="3042655" y="118760"/>
                  <a:pt x="2927201" y="308106"/>
                  <a:pt x="2924122" y="543633"/>
                </a:cubicBezTo>
                <a:cubicBezTo>
                  <a:pt x="2921043" y="779160"/>
                  <a:pt x="2993394" y="1254833"/>
                  <a:pt x="2887176" y="1448797"/>
                </a:cubicBezTo>
                <a:cubicBezTo>
                  <a:pt x="2780958" y="1642761"/>
                  <a:pt x="2479237" y="1701258"/>
                  <a:pt x="2286813" y="1707415"/>
                </a:cubicBezTo>
                <a:cubicBezTo>
                  <a:pt x="2094389" y="1713572"/>
                  <a:pt x="1866558" y="1624287"/>
                  <a:pt x="1732631" y="1485742"/>
                </a:cubicBezTo>
                <a:cubicBezTo>
                  <a:pt x="1598704" y="1347197"/>
                  <a:pt x="1664897" y="1023924"/>
                  <a:pt x="1483249" y="876142"/>
                </a:cubicBezTo>
                <a:cubicBezTo>
                  <a:pt x="1301601" y="728360"/>
                  <a:pt x="852097" y="632919"/>
                  <a:pt x="642740" y="599052"/>
                </a:cubicBezTo>
                <a:cubicBezTo>
                  <a:pt x="433383" y="565185"/>
                  <a:pt x="314849" y="762227"/>
                  <a:pt x="227104" y="672942"/>
                </a:cubicBezTo>
                <a:cubicBezTo>
                  <a:pt x="139359" y="583657"/>
                  <a:pt x="-177757" y="168021"/>
                  <a:pt x="134740" y="63342"/>
                </a:cubicBezTo>
                <a:close/>
              </a:path>
            </a:pathLst>
          </a:custGeom>
          <a:noFill/>
          <a:ln>
            <a:solidFill>
              <a:srgbClr val="EE36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6358115" y="1296908"/>
            <a:ext cx="3077691" cy="1654529"/>
          </a:xfrm>
          <a:custGeom>
            <a:avLst/>
            <a:gdLst>
              <a:gd name="connsiteX0" fmla="*/ 24212 w 3077691"/>
              <a:gd name="connsiteY0" fmla="*/ 143965 h 1654529"/>
              <a:gd name="connsiteX1" fmla="*/ 504503 w 3077691"/>
              <a:gd name="connsiteY1" fmla="*/ 33128 h 1654529"/>
              <a:gd name="connsiteX2" fmla="*/ 1224940 w 3077691"/>
              <a:gd name="connsiteY2" fmla="*/ 347165 h 1654529"/>
              <a:gd name="connsiteX3" fmla="*/ 1834540 w 3077691"/>
              <a:gd name="connsiteY3" fmla="*/ 615019 h 1654529"/>
              <a:gd name="connsiteX4" fmla="*/ 2638103 w 3077691"/>
              <a:gd name="connsiteY4" fmla="*/ 411819 h 1654529"/>
              <a:gd name="connsiteX5" fmla="*/ 2961376 w 3077691"/>
              <a:gd name="connsiteY5" fmla="*/ 531892 h 1654529"/>
              <a:gd name="connsiteX6" fmla="*/ 3072212 w 3077691"/>
              <a:gd name="connsiteY6" fmla="*/ 1012183 h 1654529"/>
              <a:gd name="connsiteX7" fmla="*/ 2989085 w 3077691"/>
              <a:gd name="connsiteY7" fmla="*/ 1538656 h 1654529"/>
              <a:gd name="connsiteX8" fmla="*/ 2397958 w 3077691"/>
              <a:gd name="connsiteY8" fmla="*/ 1621783 h 1654529"/>
              <a:gd name="connsiteX9" fmla="*/ 1104867 w 3077691"/>
              <a:gd name="connsiteY9" fmla="*/ 1621783 h 1654529"/>
              <a:gd name="connsiteX10" fmla="*/ 181230 w 3077691"/>
              <a:gd name="connsiteY10" fmla="*/ 1224619 h 1654529"/>
              <a:gd name="connsiteX11" fmla="*/ 24212 w 3077691"/>
              <a:gd name="connsiteY11" fmla="*/ 143965 h 165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77691" h="1654529">
                <a:moveTo>
                  <a:pt x="24212" y="143965"/>
                </a:moveTo>
                <a:cubicBezTo>
                  <a:pt x="78091" y="-54617"/>
                  <a:pt x="304382" y="-739"/>
                  <a:pt x="504503" y="33128"/>
                </a:cubicBezTo>
                <a:cubicBezTo>
                  <a:pt x="704624" y="66995"/>
                  <a:pt x="1224940" y="347165"/>
                  <a:pt x="1224940" y="347165"/>
                </a:cubicBezTo>
                <a:cubicBezTo>
                  <a:pt x="1446613" y="444147"/>
                  <a:pt x="1599013" y="604243"/>
                  <a:pt x="1834540" y="615019"/>
                </a:cubicBezTo>
                <a:cubicBezTo>
                  <a:pt x="2070067" y="625795"/>
                  <a:pt x="2450297" y="425674"/>
                  <a:pt x="2638103" y="411819"/>
                </a:cubicBezTo>
                <a:cubicBezTo>
                  <a:pt x="2825909" y="397964"/>
                  <a:pt x="2889025" y="431831"/>
                  <a:pt x="2961376" y="531892"/>
                </a:cubicBezTo>
                <a:cubicBezTo>
                  <a:pt x="3033727" y="631953"/>
                  <a:pt x="3067594" y="844389"/>
                  <a:pt x="3072212" y="1012183"/>
                </a:cubicBezTo>
                <a:cubicBezTo>
                  <a:pt x="3076830" y="1179977"/>
                  <a:pt x="3101461" y="1437056"/>
                  <a:pt x="2989085" y="1538656"/>
                </a:cubicBezTo>
                <a:cubicBezTo>
                  <a:pt x="2876709" y="1640256"/>
                  <a:pt x="2711994" y="1607929"/>
                  <a:pt x="2397958" y="1621783"/>
                </a:cubicBezTo>
                <a:cubicBezTo>
                  <a:pt x="2083922" y="1635637"/>
                  <a:pt x="1474322" y="1687977"/>
                  <a:pt x="1104867" y="1621783"/>
                </a:cubicBezTo>
                <a:cubicBezTo>
                  <a:pt x="735412" y="1555589"/>
                  <a:pt x="362879" y="1467843"/>
                  <a:pt x="181230" y="1224619"/>
                </a:cubicBezTo>
                <a:cubicBezTo>
                  <a:pt x="-419" y="981395"/>
                  <a:pt x="-29667" y="342547"/>
                  <a:pt x="24212" y="143965"/>
                </a:cubicBezTo>
                <a:close/>
              </a:path>
            </a:pathLst>
          </a:custGeom>
          <a:noFill/>
          <a:ln>
            <a:solidFill>
              <a:srgbClr val="EE36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076"/>
          <a:stretch/>
        </p:blipFill>
        <p:spPr>
          <a:xfrm>
            <a:off x="720000" y="827999"/>
            <a:ext cx="10800000" cy="728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1776198"/>
            <a:ext cx="8568952" cy="2727082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4439816" y="2060848"/>
            <a:ext cx="1440160" cy="936104"/>
          </a:xfrm>
          <a:prstGeom prst="ellipse">
            <a:avLst/>
          </a:prstGeom>
          <a:noFill/>
          <a:ln>
            <a:solidFill>
              <a:srgbClr val="EE36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240016" y="3356992"/>
            <a:ext cx="1440160" cy="1042431"/>
          </a:xfrm>
          <a:prstGeom prst="ellipse">
            <a:avLst/>
          </a:prstGeom>
          <a:noFill/>
          <a:ln>
            <a:solidFill>
              <a:srgbClr val="EE36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808782"/>
            <a:ext cx="8568952" cy="4104180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7104112" y="980728"/>
            <a:ext cx="1789811" cy="1042431"/>
          </a:xfrm>
          <a:prstGeom prst="ellipse">
            <a:avLst/>
          </a:prstGeom>
          <a:noFill/>
          <a:ln>
            <a:solidFill>
              <a:srgbClr val="EE36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055440" y="2386569"/>
            <a:ext cx="1440160" cy="1042431"/>
          </a:xfrm>
          <a:prstGeom prst="ellipse">
            <a:avLst/>
          </a:prstGeom>
          <a:noFill/>
          <a:ln>
            <a:solidFill>
              <a:srgbClr val="EE36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215680" y="3667787"/>
            <a:ext cx="1440160" cy="1105116"/>
          </a:xfrm>
          <a:prstGeom prst="ellipse">
            <a:avLst/>
          </a:prstGeom>
          <a:noFill/>
          <a:ln>
            <a:solidFill>
              <a:srgbClr val="EE36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628800"/>
            <a:ext cx="9577064" cy="4566699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886"/>
          <a:stretch/>
        </p:blipFill>
        <p:spPr>
          <a:xfrm>
            <a:off x="720000" y="827999"/>
            <a:ext cx="10800000" cy="728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9" name="椭圆 8"/>
          <p:cNvSpPr/>
          <p:nvPr/>
        </p:nvSpPr>
        <p:spPr>
          <a:xfrm>
            <a:off x="7104112" y="1916832"/>
            <a:ext cx="1584176" cy="1177124"/>
          </a:xfrm>
          <a:prstGeom prst="ellipse">
            <a:avLst/>
          </a:prstGeom>
          <a:noFill/>
          <a:ln>
            <a:solidFill>
              <a:srgbClr val="EE36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303912" y="3429000"/>
            <a:ext cx="1440160" cy="1105116"/>
          </a:xfrm>
          <a:prstGeom prst="ellipse">
            <a:avLst/>
          </a:prstGeom>
          <a:noFill/>
          <a:ln>
            <a:solidFill>
              <a:srgbClr val="EE36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048328" y="4869160"/>
            <a:ext cx="1440160" cy="1105116"/>
          </a:xfrm>
          <a:prstGeom prst="ellipse">
            <a:avLst/>
          </a:prstGeom>
          <a:noFill/>
          <a:ln>
            <a:solidFill>
              <a:srgbClr val="EE36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798"/>
          <a:stretch/>
        </p:blipFill>
        <p:spPr>
          <a:xfrm>
            <a:off x="720000" y="827999"/>
            <a:ext cx="10800000" cy="800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700808"/>
            <a:ext cx="8568952" cy="3373744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H="1">
            <a:off x="2351584" y="2420888"/>
            <a:ext cx="1500164" cy="1872208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851748" y="2420888"/>
            <a:ext cx="1308148" cy="1728192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851748" y="2420888"/>
            <a:ext cx="2532284" cy="1584176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851748" y="2420888"/>
            <a:ext cx="3972444" cy="1728192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3851748" y="2420888"/>
            <a:ext cx="3540396" cy="1728192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392144" y="2420888"/>
            <a:ext cx="1656184" cy="1872208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722483"/>
            <a:ext cx="10009112" cy="5946877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487488" y="1628800"/>
            <a:ext cx="3996444" cy="1728192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647728" y="1696120"/>
            <a:ext cx="4032448" cy="1660872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999656" y="1696120"/>
            <a:ext cx="2484276" cy="1660872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2999656" y="1696120"/>
            <a:ext cx="4374486" cy="1660872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5483932" y="1710083"/>
            <a:ext cx="4113279" cy="1646909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1487488" y="4190910"/>
            <a:ext cx="6408712" cy="1614355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3359696" y="4190910"/>
            <a:ext cx="2160240" cy="1614355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 flipV="1">
            <a:off x="3071664" y="4190910"/>
            <a:ext cx="2412268" cy="1542346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7392144" y="4190910"/>
            <a:ext cx="486054" cy="1634814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 flipV="1">
            <a:off x="5519936" y="4190910"/>
            <a:ext cx="4077275" cy="1542346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68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34285" y="5175658"/>
            <a:ext cx="1476190" cy="343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15238" y="5175658"/>
            <a:ext cx="1847619" cy="343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48571" y="5175658"/>
            <a:ext cx="1123809" cy="343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QyODg0YmI0ZmE4MmViYjc0NjY4Y2E3M2NmN2Mw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</Words>
  <Application>Microsoft Office PowerPoint</Application>
  <PresentationFormat>宽屏</PresentationFormat>
  <Paragraphs>1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66</cp:revision>
  <dcterms:created xsi:type="dcterms:W3CDTF">2015-09-16T06:44:00Z</dcterms:created>
  <dcterms:modified xsi:type="dcterms:W3CDTF">2024-08-12T05:12:14Z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2052-12.1.0.16910</vt:lpwstr>
  </property>
  <property fmtid="{D5CDD505-2E9C-101B-9397-08002B2CF9AE}" pid="3" name="ICV">
    <vt:lpwstr>0803F182AC044BA3913AF2E555CD301E</vt:lpwstr>
  </property>
</Properties>
</file>