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14717-BC40-5B40-F1AD-6A768FE83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4916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E5EE-BF88-0ABE-B300-74FD69970D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F9A24-CB31-8014-E652-3CCDACB27813}"/>
              </a:ext>
            </a:extLst>
          </p:cNvPr>
          <p:cNvSpPr/>
          <p:nvPr/>
        </p:nvSpPr>
        <p:spPr bwMode="white">
          <a:xfrm>
            <a:off x="8777142" y="1812319"/>
            <a:ext cx="219047" cy="2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BABF8-5B4B-03A1-60ED-99BE12D8645E}"/>
              </a:ext>
            </a:extLst>
          </p:cNvPr>
          <p:cNvSpPr/>
          <p:nvPr/>
        </p:nvSpPr>
        <p:spPr bwMode="white">
          <a:xfrm>
            <a:off x="10139047" y="1821875"/>
            <a:ext cx="219047" cy="22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1BC5C8-94AD-4CC9-4723-39CF58A066E3}"/>
              </a:ext>
            </a:extLst>
          </p:cNvPr>
          <p:cNvSpPr/>
          <p:nvPr/>
        </p:nvSpPr>
        <p:spPr bwMode="white">
          <a:xfrm>
            <a:off x="10815238" y="1812319"/>
            <a:ext cx="219047" cy="2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22083C-0027-8EF3-5C64-EAE85290D431}"/>
              </a:ext>
            </a:extLst>
          </p:cNvPr>
          <p:cNvSpPr/>
          <p:nvPr/>
        </p:nvSpPr>
        <p:spPr bwMode="white">
          <a:xfrm>
            <a:off x="7424761" y="2500387"/>
            <a:ext cx="219047" cy="22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10301-A9B0-54EB-D050-F3777EB9AF07}"/>
              </a:ext>
            </a:extLst>
          </p:cNvPr>
          <p:cNvSpPr/>
          <p:nvPr/>
        </p:nvSpPr>
        <p:spPr bwMode="white">
          <a:xfrm>
            <a:off x="8100952" y="2500387"/>
            <a:ext cx="228571" cy="22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A8D2C-F92D-927A-65EA-99181CA93CEA}"/>
              </a:ext>
            </a:extLst>
          </p:cNvPr>
          <p:cNvSpPr/>
          <p:nvPr/>
        </p:nvSpPr>
        <p:spPr bwMode="white">
          <a:xfrm>
            <a:off x="9462857" y="2490831"/>
            <a:ext cx="219047" cy="2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B9F67B-E186-D223-6A43-DD011A14A6D4}"/>
              </a:ext>
            </a:extLst>
          </p:cNvPr>
          <p:cNvSpPr/>
          <p:nvPr/>
        </p:nvSpPr>
        <p:spPr bwMode="white">
          <a:xfrm>
            <a:off x="10815238" y="2490831"/>
            <a:ext cx="219047" cy="2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8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241B9-7B23-32CE-1194-6D92D6AF9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F99B7-D700-06D1-9683-707F0F659DA7}"/>
              </a:ext>
            </a:extLst>
          </p:cNvPr>
          <p:cNvSpPr/>
          <p:nvPr/>
        </p:nvSpPr>
        <p:spPr bwMode="white">
          <a:xfrm>
            <a:off x="1729523" y="3181940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76D2E-7ADD-19B3-4D2B-886A1B9FD943}"/>
              </a:ext>
            </a:extLst>
          </p:cNvPr>
          <p:cNvSpPr/>
          <p:nvPr/>
        </p:nvSpPr>
        <p:spPr bwMode="white">
          <a:xfrm>
            <a:off x="2615238" y="3172409"/>
            <a:ext cx="21904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07F18-F5AC-937B-3745-4CAE8456F814}"/>
              </a:ext>
            </a:extLst>
          </p:cNvPr>
          <p:cNvSpPr/>
          <p:nvPr/>
        </p:nvSpPr>
        <p:spPr bwMode="white">
          <a:xfrm>
            <a:off x="3500952" y="3172409"/>
            <a:ext cx="2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17C07-E0BF-AA51-8604-CBC96491A749}"/>
              </a:ext>
            </a:extLst>
          </p:cNvPr>
          <p:cNvSpPr/>
          <p:nvPr/>
        </p:nvSpPr>
        <p:spPr bwMode="white">
          <a:xfrm>
            <a:off x="7472380" y="3172409"/>
            <a:ext cx="22857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0C0BB-4BD1-4629-4DA6-CEBC61D1009A}"/>
              </a:ext>
            </a:extLst>
          </p:cNvPr>
          <p:cNvSpPr/>
          <p:nvPr/>
        </p:nvSpPr>
        <p:spPr bwMode="white">
          <a:xfrm>
            <a:off x="8358095" y="3172409"/>
            <a:ext cx="22857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A65FFE-9FE2-D294-F359-F2DBD0AC50CA}"/>
              </a:ext>
            </a:extLst>
          </p:cNvPr>
          <p:cNvSpPr/>
          <p:nvPr/>
        </p:nvSpPr>
        <p:spPr bwMode="white">
          <a:xfrm>
            <a:off x="9253333" y="3172409"/>
            <a:ext cx="2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28C20-1EE0-A3D5-FC23-0EA4BE6FCFA2}"/>
              </a:ext>
            </a:extLst>
          </p:cNvPr>
          <p:cNvSpPr/>
          <p:nvPr/>
        </p:nvSpPr>
        <p:spPr bwMode="white">
          <a:xfrm>
            <a:off x="1729523" y="4001530"/>
            <a:ext cx="209523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645795-27ED-2ECB-FA72-5568FBC667D6}"/>
              </a:ext>
            </a:extLst>
          </p:cNvPr>
          <p:cNvSpPr/>
          <p:nvPr/>
        </p:nvSpPr>
        <p:spPr bwMode="white">
          <a:xfrm>
            <a:off x="2615238" y="4001530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3B33C0-8984-E517-4D74-B0D9D7FC206B}"/>
              </a:ext>
            </a:extLst>
          </p:cNvPr>
          <p:cNvSpPr/>
          <p:nvPr/>
        </p:nvSpPr>
        <p:spPr bwMode="white">
          <a:xfrm>
            <a:off x="3500952" y="4001530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D8918B-DBE3-4DAE-45EE-3F9554B77D3C}"/>
              </a:ext>
            </a:extLst>
          </p:cNvPr>
          <p:cNvSpPr/>
          <p:nvPr/>
        </p:nvSpPr>
        <p:spPr bwMode="white">
          <a:xfrm>
            <a:off x="3891428" y="3963410"/>
            <a:ext cx="1933333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4B5471-5267-656C-97C1-3053D2C91670}"/>
              </a:ext>
            </a:extLst>
          </p:cNvPr>
          <p:cNvSpPr/>
          <p:nvPr/>
        </p:nvSpPr>
        <p:spPr bwMode="white">
          <a:xfrm>
            <a:off x="7481904" y="4001530"/>
            <a:ext cx="21904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5C5789-2208-EDAE-376F-9BAF06A61F93}"/>
              </a:ext>
            </a:extLst>
          </p:cNvPr>
          <p:cNvSpPr/>
          <p:nvPr/>
        </p:nvSpPr>
        <p:spPr bwMode="white">
          <a:xfrm>
            <a:off x="8358095" y="3992000"/>
            <a:ext cx="22857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B57416-E6CE-0EF8-E564-02C667082978}"/>
              </a:ext>
            </a:extLst>
          </p:cNvPr>
          <p:cNvSpPr/>
          <p:nvPr/>
        </p:nvSpPr>
        <p:spPr bwMode="white">
          <a:xfrm>
            <a:off x="9253333" y="3992000"/>
            <a:ext cx="219047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44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B25C8-BB21-CBB0-341D-508AD9A864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85B40-D371-3416-B7F9-49976F58188B}"/>
              </a:ext>
            </a:extLst>
          </p:cNvPr>
          <p:cNvSpPr/>
          <p:nvPr/>
        </p:nvSpPr>
        <p:spPr bwMode="white">
          <a:xfrm>
            <a:off x="2205714" y="1667074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50AEE-4089-0436-391F-C0B87EE7A273}"/>
              </a:ext>
            </a:extLst>
          </p:cNvPr>
          <p:cNvSpPr/>
          <p:nvPr/>
        </p:nvSpPr>
        <p:spPr bwMode="white">
          <a:xfrm>
            <a:off x="4767619" y="1667074"/>
            <a:ext cx="190476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E6C5EC-C23B-C69F-3F7C-0D891BA62407}"/>
              </a:ext>
            </a:extLst>
          </p:cNvPr>
          <p:cNvSpPr/>
          <p:nvPr/>
        </p:nvSpPr>
        <p:spPr bwMode="white">
          <a:xfrm>
            <a:off x="7291428" y="1667074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B6013F-4BE9-06AF-05DC-54333D158102}"/>
              </a:ext>
            </a:extLst>
          </p:cNvPr>
          <p:cNvSpPr/>
          <p:nvPr/>
        </p:nvSpPr>
        <p:spPr bwMode="white">
          <a:xfrm>
            <a:off x="9843809" y="1667074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61B5C3-311F-D1EC-45C1-E5595908EAAB}"/>
              </a:ext>
            </a:extLst>
          </p:cNvPr>
          <p:cNvSpPr/>
          <p:nvPr/>
        </p:nvSpPr>
        <p:spPr bwMode="white">
          <a:xfrm>
            <a:off x="2205714" y="2277310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BA27FF-D1D2-C6C2-B622-72ECA94E33D6}"/>
              </a:ext>
            </a:extLst>
          </p:cNvPr>
          <p:cNvSpPr/>
          <p:nvPr/>
        </p:nvSpPr>
        <p:spPr bwMode="white">
          <a:xfrm>
            <a:off x="4748571" y="2277310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7FA030-120E-8A77-81E7-93F2836C38D0}"/>
              </a:ext>
            </a:extLst>
          </p:cNvPr>
          <p:cNvSpPr/>
          <p:nvPr/>
        </p:nvSpPr>
        <p:spPr bwMode="white">
          <a:xfrm>
            <a:off x="7300952" y="2277310"/>
            <a:ext cx="20952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696A0C-24F3-137D-F509-0F4610921596}"/>
              </a:ext>
            </a:extLst>
          </p:cNvPr>
          <p:cNvSpPr/>
          <p:nvPr/>
        </p:nvSpPr>
        <p:spPr bwMode="white">
          <a:xfrm>
            <a:off x="9843809" y="2277310"/>
            <a:ext cx="219047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C7D575-79C5-3093-DF18-10EBF0F8D723}"/>
              </a:ext>
            </a:extLst>
          </p:cNvPr>
          <p:cNvSpPr/>
          <p:nvPr/>
        </p:nvSpPr>
        <p:spPr bwMode="white">
          <a:xfrm>
            <a:off x="1891428" y="4317788"/>
            <a:ext cx="20952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DAE6C2-6053-D926-B0A8-D11469A12D7D}"/>
              </a:ext>
            </a:extLst>
          </p:cNvPr>
          <p:cNvSpPr/>
          <p:nvPr/>
        </p:nvSpPr>
        <p:spPr bwMode="white">
          <a:xfrm>
            <a:off x="5215238" y="4317788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E75BD9B-D1DE-C8EE-692D-1EDBA71053C4}"/>
              </a:ext>
            </a:extLst>
          </p:cNvPr>
          <p:cNvSpPr/>
          <p:nvPr/>
        </p:nvSpPr>
        <p:spPr bwMode="white">
          <a:xfrm>
            <a:off x="8558095" y="4317788"/>
            <a:ext cx="20952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0226AB-6344-4A3C-347C-1644C626811F}"/>
              </a:ext>
            </a:extLst>
          </p:cNvPr>
          <p:cNvSpPr/>
          <p:nvPr/>
        </p:nvSpPr>
        <p:spPr bwMode="white">
          <a:xfrm>
            <a:off x="1881904" y="5128258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40E251-04F2-9C84-44FC-3024764DEEF3}"/>
              </a:ext>
            </a:extLst>
          </p:cNvPr>
          <p:cNvSpPr/>
          <p:nvPr/>
        </p:nvSpPr>
        <p:spPr bwMode="white">
          <a:xfrm>
            <a:off x="5215238" y="5128258"/>
            <a:ext cx="228571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227E350-FC98-199E-A278-E8213FFBF5E4}"/>
              </a:ext>
            </a:extLst>
          </p:cNvPr>
          <p:cNvSpPr/>
          <p:nvPr/>
        </p:nvSpPr>
        <p:spPr bwMode="white">
          <a:xfrm>
            <a:off x="8558095" y="5137793"/>
            <a:ext cx="209523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C6095CD-B9C0-D376-4248-09745D4C237C}"/>
              </a:ext>
            </a:extLst>
          </p:cNvPr>
          <p:cNvSpPr/>
          <p:nvPr/>
        </p:nvSpPr>
        <p:spPr bwMode="white">
          <a:xfrm>
            <a:off x="9453333" y="5137793"/>
            <a:ext cx="190476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6817"/>
          <a:stretch/>
        </p:blipFill>
        <p:spPr>
          <a:xfrm>
            <a:off x="1055441" y="3281206"/>
            <a:ext cx="2088231" cy="79586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l="37573" r="40842"/>
          <a:stretch/>
        </p:blipFill>
        <p:spPr>
          <a:xfrm>
            <a:off x="4439816" y="3281206"/>
            <a:ext cx="1944216" cy="79586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73548"/>
          <a:stretch/>
        </p:blipFill>
        <p:spPr>
          <a:xfrm>
            <a:off x="7680176" y="3281206"/>
            <a:ext cx="2382680" cy="79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9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032D1-822E-3FCA-5DF6-7D178152C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379E1-D346-5A47-42CC-4D395CABA2FE}"/>
              </a:ext>
            </a:extLst>
          </p:cNvPr>
          <p:cNvSpPr/>
          <p:nvPr/>
        </p:nvSpPr>
        <p:spPr bwMode="white">
          <a:xfrm>
            <a:off x="5462857" y="1105155"/>
            <a:ext cx="219047" cy="23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5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