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4B8C"/>
    <a:srgbClr val="F638D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howGuides="1">
      <p:cViewPr varScale="1">
        <p:scale>
          <a:sx n="83" d="100"/>
          <a:sy n="83" d="100"/>
        </p:scale>
        <p:origin x="696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8F5B4-CA86-C9A2-6A4C-4E04D0A829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7" r="56004"/>
          <a:stretch/>
        </p:blipFill>
        <p:spPr>
          <a:xfrm>
            <a:off x="2603612" y="2774241"/>
            <a:ext cx="6984776" cy="1309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205BD9-8CDE-8756-DDB1-7DA14761BE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589500-5AD3-546F-4580-4DB35A243541}"/>
              </a:ext>
            </a:extLst>
          </p:cNvPr>
          <p:cNvSpPr/>
          <p:nvPr/>
        </p:nvSpPr>
        <p:spPr bwMode="white">
          <a:xfrm>
            <a:off x="4253333" y="3867299"/>
            <a:ext cx="400000" cy="33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EE694B-E3A3-2F06-33B8-32ED333B277B}"/>
              </a:ext>
            </a:extLst>
          </p:cNvPr>
          <p:cNvSpPr/>
          <p:nvPr/>
        </p:nvSpPr>
        <p:spPr bwMode="white">
          <a:xfrm>
            <a:off x="5900952" y="3857771"/>
            <a:ext cx="409523" cy="342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48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EC55B-4125-35D9-A480-1701F647A8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A9956B-B6C3-54B8-867C-90FF53117534}"/>
              </a:ext>
            </a:extLst>
          </p:cNvPr>
          <p:cNvSpPr/>
          <p:nvPr/>
        </p:nvSpPr>
        <p:spPr bwMode="white">
          <a:xfrm>
            <a:off x="2043809" y="4297829"/>
            <a:ext cx="352380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83AB91-C60D-028B-E186-9400023E7929}"/>
              </a:ext>
            </a:extLst>
          </p:cNvPr>
          <p:cNvSpPr/>
          <p:nvPr/>
        </p:nvSpPr>
        <p:spPr bwMode="white">
          <a:xfrm>
            <a:off x="8805714" y="4297829"/>
            <a:ext cx="380952" cy="31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7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C83B5-8AD1-D74E-A912-3089461B89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0043C4-C21A-D398-E7F5-292AAEB464EA}"/>
              </a:ext>
            </a:extLst>
          </p:cNvPr>
          <p:cNvSpPr/>
          <p:nvPr/>
        </p:nvSpPr>
        <p:spPr bwMode="white">
          <a:xfrm>
            <a:off x="5567619" y="3192631"/>
            <a:ext cx="400000" cy="34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B45B82-8B01-1430-2A6C-50E14D95600F}"/>
              </a:ext>
            </a:extLst>
          </p:cNvPr>
          <p:cNvSpPr/>
          <p:nvPr/>
        </p:nvSpPr>
        <p:spPr bwMode="white">
          <a:xfrm>
            <a:off x="5567619" y="4184251"/>
            <a:ext cx="400000" cy="3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33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149A3-949E-4595-6659-FCCE11FCC2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D84FA7-1204-8ECC-8B67-14EECB494D9E}"/>
              </a:ext>
            </a:extLst>
          </p:cNvPr>
          <p:cNvSpPr/>
          <p:nvPr/>
        </p:nvSpPr>
        <p:spPr bwMode="white">
          <a:xfrm>
            <a:off x="6120000" y="3794218"/>
            <a:ext cx="400000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70BDF4-4EEA-F19F-3732-63BCBC4B8AA5}"/>
              </a:ext>
            </a:extLst>
          </p:cNvPr>
          <p:cNvSpPr/>
          <p:nvPr/>
        </p:nvSpPr>
        <p:spPr bwMode="white">
          <a:xfrm>
            <a:off x="7424761" y="3794218"/>
            <a:ext cx="400000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9C4D95-557A-B7B7-A713-02F1E536FC8B}"/>
              </a:ext>
            </a:extLst>
          </p:cNvPr>
          <p:cNvSpPr/>
          <p:nvPr/>
        </p:nvSpPr>
        <p:spPr bwMode="white">
          <a:xfrm>
            <a:off x="8739047" y="3794218"/>
            <a:ext cx="400000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D1C630-25C1-D38D-FEA5-194AA5A5AC66}"/>
              </a:ext>
            </a:extLst>
          </p:cNvPr>
          <p:cNvSpPr/>
          <p:nvPr/>
        </p:nvSpPr>
        <p:spPr bwMode="white">
          <a:xfrm>
            <a:off x="10043809" y="3794218"/>
            <a:ext cx="400000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981D06-3F29-506B-6BA6-F644619388AC}"/>
              </a:ext>
            </a:extLst>
          </p:cNvPr>
          <p:cNvSpPr/>
          <p:nvPr/>
        </p:nvSpPr>
        <p:spPr bwMode="white">
          <a:xfrm>
            <a:off x="6120000" y="4900590"/>
            <a:ext cx="400000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45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EF433-0D10-307A-315F-866C71D0CB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141050-9678-44FE-281B-C46362BD6FFA}"/>
              </a:ext>
            </a:extLst>
          </p:cNvPr>
          <p:cNvSpPr/>
          <p:nvPr/>
        </p:nvSpPr>
        <p:spPr bwMode="white">
          <a:xfrm>
            <a:off x="1177142" y="4558515"/>
            <a:ext cx="400000" cy="35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7C8F47-A3DF-960C-70F3-7C61F40881C0}"/>
              </a:ext>
            </a:extLst>
          </p:cNvPr>
          <p:cNvSpPr/>
          <p:nvPr/>
        </p:nvSpPr>
        <p:spPr bwMode="white">
          <a:xfrm>
            <a:off x="2120000" y="4558515"/>
            <a:ext cx="400000" cy="35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FCAB95-2C58-74F5-0D21-253C0CD9628D}"/>
              </a:ext>
            </a:extLst>
          </p:cNvPr>
          <p:cNvSpPr/>
          <p:nvPr/>
        </p:nvSpPr>
        <p:spPr bwMode="white">
          <a:xfrm>
            <a:off x="3072380" y="4558515"/>
            <a:ext cx="400000" cy="35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A8A0F6-FFEA-B1E2-251F-530DACD42A97}"/>
              </a:ext>
            </a:extLst>
          </p:cNvPr>
          <p:cNvSpPr/>
          <p:nvPr/>
        </p:nvSpPr>
        <p:spPr bwMode="white">
          <a:xfrm>
            <a:off x="4015238" y="4558515"/>
            <a:ext cx="400000" cy="35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7E2980-6306-55DD-41CE-20AB00248D1B}"/>
              </a:ext>
            </a:extLst>
          </p:cNvPr>
          <p:cNvSpPr/>
          <p:nvPr/>
        </p:nvSpPr>
        <p:spPr bwMode="white">
          <a:xfrm>
            <a:off x="4958095" y="4558515"/>
            <a:ext cx="409523" cy="35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68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125AE-5828-91E6-9370-57892F75FB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959FA8-046D-CB44-0D89-9359DD62E158}"/>
              </a:ext>
            </a:extLst>
          </p:cNvPr>
          <p:cNvSpPr/>
          <p:nvPr/>
        </p:nvSpPr>
        <p:spPr bwMode="white">
          <a:xfrm>
            <a:off x="3043809" y="5142636"/>
            <a:ext cx="352380" cy="33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49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9657" y="1268760"/>
            <a:ext cx="9342887" cy="561662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AD4F3A3-FB35-DAD1-77BA-B545DC2B83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5"/>
          <a:stretch/>
        </p:blipFill>
        <p:spPr>
          <a:xfrm>
            <a:off x="623392" y="757355"/>
            <a:ext cx="4536504" cy="62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8" name="直接连接符 7"/>
          <p:cNvCxnSpPr/>
          <p:nvPr/>
        </p:nvCxnSpPr>
        <p:spPr>
          <a:xfrm>
            <a:off x="2468915" y="2780928"/>
            <a:ext cx="4293310" cy="104400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089818" y="2780928"/>
            <a:ext cx="2088231" cy="104400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581483" y="2798988"/>
            <a:ext cx="1194396" cy="1028427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922729" y="2780928"/>
            <a:ext cx="4204294" cy="100811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693773" y="4365104"/>
            <a:ext cx="1284740" cy="108012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5178049" y="4375810"/>
            <a:ext cx="2592288" cy="105318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5015278" y="4356224"/>
            <a:ext cx="5111744" cy="108900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7581483" y="4375810"/>
            <a:ext cx="2133783" cy="1062060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23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CAC09-1DD4-27D3-89A8-353D813E04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437291-3535-04CD-5CD8-A8E5B14709DF}"/>
              </a:ext>
            </a:extLst>
          </p:cNvPr>
          <p:cNvSpPr/>
          <p:nvPr/>
        </p:nvSpPr>
        <p:spPr bwMode="white">
          <a:xfrm>
            <a:off x="2215238" y="4288296"/>
            <a:ext cx="400000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55AD4A-D0A6-DDAF-0418-B90D01D45614}"/>
              </a:ext>
            </a:extLst>
          </p:cNvPr>
          <p:cNvSpPr/>
          <p:nvPr/>
        </p:nvSpPr>
        <p:spPr bwMode="white">
          <a:xfrm>
            <a:off x="3910476" y="4259699"/>
            <a:ext cx="409523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C87D33-6E98-9F24-265B-D0F5A5FBD6BE}"/>
              </a:ext>
            </a:extLst>
          </p:cNvPr>
          <p:cNvSpPr/>
          <p:nvPr/>
        </p:nvSpPr>
        <p:spPr bwMode="white">
          <a:xfrm>
            <a:off x="5462857" y="4259699"/>
            <a:ext cx="400000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0198FB-B1E3-5D97-4777-3B9E7F847CCB}"/>
              </a:ext>
            </a:extLst>
          </p:cNvPr>
          <p:cNvSpPr/>
          <p:nvPr/>
        </p:nvSpPr>
        <p:spPr bwMode="white">
          <a:xfrm>
            <a:off x="6967619" y="4288296"/>
            <a:ext cx="400000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37EA44-26BB-0CB3-D4A8-7059418C3B60}"/>
              </a:ext>
            </a:extLst>
          </p:cNvPr>
          <p:cNvSpPr/>
          <p:nvPr/>
        </p:nvSpPr>
        <p:spPr bwMode="white">
          <a:xfrm>
            <a:off x="8881904" y="4288296"/>
            <a:ext cx="400001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C4BB62-B330-F69E-BF64-E350ACCC83D0}"/>
              </a:ext>
            </a:extLst>
          </p:cNvPr>
          <p:cNvSpPr/>
          <p:nvPr/>
        </p:nvSpPr>
        <p:spPr bwMode="white">
          <a:xfrm>
            <a:off x="10586666" y="4259699"/>
            <a:ext cx="400000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36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5C301B-BC77-3610-9254-50BA4E0DE9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CD7A63-9EFE-A87B-9C8E-E51C84F3F284}"/>
              </a:ext>
            </a:extLst>
          </p:cNvPr>
          <p:cNvSpPr/>
          <p:nvPr/>
        </p:nvSpPr>
        <p:spPr bwMode="white">
          <a:xfrm>
            <a:off x="3739047" y="2267151"/>
            <a:ext cx="400000" cy="343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961342-06EB-C1A7-96BD-AE36B721D129}"/>
              </a:ext>
            </a:extLst>
          </p:cNvPr>
          <p:cNvSpPr/>
          <p:nvPr/>
        </p:nvSpPr>
        <p:spPr bwMode="white">
          <a:xfrm>
            <a:off x="3739047" y="3448971"/>
            <a:ext cx="400000" cy="33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DEA315-6287-DA23-30D2-647EF6582CA2}"/>
              </a:ext>
            </a:extLst>
          </p:cNvPr>
          <p:cNvSpPr/>
          <p:nvPr/>
        </p:nvSpPr>
        <p:spPr bwMode="white">
          <a:xfrm>
            <a:off x="4958095" y="3477563"/>
            <a:ext cx="400000" cy="35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1D5942-4323-85CA-0A48-AAE12E9ADF13}"/>
              </a:ext>
            </a:extLst>
          </p:cNvPr>
          <p:cNvSpPr/>
          <p:nvPr/>
        </p:nvSpPr>
        <p:spPr bwMode="white">
          <a:xfrm>
            <a:off x="6453333" y="3487094"/>
            <a:ext cx="400000" cy="33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D24018-36A0-C620-9442-4E0D6913A4E3}"/>
              </a:ext>
            </a:extLst>
          </p:cNvPr>
          <p:cNvSpPr/>
          <p:nvPr/>
        </p:nvSpPr>
        <p:spPr bwMode="white">
          <a:xfrm>
            <a:off x="8320000" y="3487094"/>
            <a:ext cx="400000" cy="33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A10E07-D7EA-9E68-EB21-12DD192BFF6E}"/>
              </a:ext>
            </a:extLst>
          </p:cNvPr>
          <p:cNvSpPr/>
          <p:nvPr/>
        </p:nvSpPr>
        <p:spPr bwMode="white">
          <a:xfrm>
            <a:off x="9824761" y="3477563"/>
            <a:ext cx="399999" cy="35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75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710369-1B66-68EF-9BF0-69780FF519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F195A4-F93A-086B-97FA-77B58EDC754B}"/>
              </a:ext>
            </a:extLst>
          </p:cNvPr>
          <p:cNvSpPr/>
          <p:nvPr/>
        </p:nvSpPr>
        <p:spPr bwMode="white">
          <a:xfrm>
            <a:off x="3691428" y="2428621"/>
            <a:ext cx="400000" cy="34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22B520-5E46-0C31-CBB5-AA1DD504A8FB}"/>
              </a:ext>
            </a:extLst>
          </p:cNvPr>
          <p:cNvSpPr/>
          <p:nvPr/>
        </p:nvSpPr>
        <p:spPr bwMode="white">
          <a:xfrm>
            <a:off x="10234285" y="2428621"/>
            <a:ext cx="399999" cy="33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97CB58-7345-0201-5F9A-7E07228D7713}"/>
              </a:ext>
            </a:extLst>
          </p:cNvPr>
          <p:cNvSpPr/>
          <p:nvPr/>
        </p:nvSpPr>
        <p:spPr bwMode="white">
          <a:xfrm>
            <a:off x="3748571" y="3943496"/>
            <a:ext cx="238095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3E54EF-9250-8662-23F6-DF53F06D969C}"/>
              </a:ext>
            </a:extLst>
          </p:cNvPr>
          <p:cNvSpPr/>
          <p:nvPr/>
        </p:nvSpPr>
        <p:spPr bwMode="white">
          <a:xfrm>
            <a:off x="10234285" y="3905386"/>
            <a:ext cx="399999" cy="34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B441B8-F355-6C59-6D83-02C3B1EEA419}"/>
              </a:ext>
            </a:extLst>
          </p:cNvPr>
          <p:cNvSpPr/>
          <p:nvPr/>
        </p:nvSpPr>
        <p:spPr bwMode="white">
          <a:xfrm>
            <a:off x="4929523" y="4038771"/>
            <a:ext cx="400000" cy="34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09BB62-5A58-91C4-50FE-7246BAE13411}"/>
              </a:ext>
            </a:extLst>
          </p:cNvPr>
          <p:cNvSpPr/>
          <p:nvPr/>
        </p:nvSpPr>
        <p:spPr bwMode="white">
          <a:xfrm>
            <a:off x="6739047" y="4076882"/>
            <a:ext cx="228571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71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77CD5-3720-F797-DB5D-6E0A36C4C4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49821C-B8A6-34CB-DAAE-AD7B4CE68E62}"/>
              </a:ext>
            </a:extLst>
          </p:cNvPr>
          <p:cNvSpPr/>
          <p:nvPr/>
        </p:nvSpPr>
        <p:spPr bwMode="white">
          <a:xfrm>
            <a:off x="1977142" y="3857024"/>
            <a:ext cx="400000" cy="3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0929A2-76E9-C451-5679-315022419CA7}"/>
              </a:ext>
            </a:extLst>
          </p:cNvPr>
          <p:cNvSpPr/>
          <p:nvPr/>
        </p:nvSpPr>
        <p:spPr bwMode="white">
          <a:xfrm>
            <a:off x="2786666" y="3828448"/>
            <a:ext cx="400000" cy="34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FBB672-C2AC-7D8F-FA78-392CCA73EB49}"/>
              </a:ext>
            </a:extLst>
          </p:cNvPr>
          <p:cNvSpPr/>
          <p:nvPr/>
        </p:nvSpPr>
        <p:spPr bwMode="white">
          <a:xfrm>
            <a:off x="5224761" y="3818923"/>
            <a:ext cx="400000" cy="3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EFB750-BD12-28AE-EF08-D1C5EA8F2299}"/>
              </a:ext>
            </a:extLst>
          </p:cNvPr>
          <p:cNvSpPr/>
          <p:nvPr/>
        </p:nvSpPr>
        <p:spPr bwMode="white">
          <a:xfrm>
            <a:off x="6767619" y="3799873"/>
            <a:ext cx="399999" cy="34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0BC968-B11B-CCA3-2D70-F92AD6D68DEF}"/>
              </a:ext>
            </a:extLst>
          </p:cNvPr>
          <p:cNvSpPr/>
          <p:nvPr/>
        </p:nvSpPr>
        <p:spPr bwMode="white">
          <a:xfrm>
            <a:off x="8358095" y="3799873"/>
            <a:ext cx="400000" cy="3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AE8A37-55F5-1713-C12C-76B867221F31}"/>
              </a:ext>
            </a:extLst>
          </p:cNvPr>
          <p:cNvSpPr/>
          <p:nvPr/>
        </p:nvSpPr>
        <p:spPr bwMode="white">
          <a:xfrm>
            <a:off x="9958095" y="3780822"/>
            <a:ext cx="400000" cy="34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49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3292D-8A22-A2F7-10A3-7132899EE8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56FA73-255C-3405-A255-74FFDE5788DB}"/>
              </a:ext>
            </a:extLst>
          </p:cNvPr>
          <p:cNvSpPr/>
          <p:nvPr/>
        </p:nvSpPr>
        <p:spPr bwMode="white">
          <a:xfrm>
            <a:off x="1662857" y="4174865"/>
            <a:ext cx="409523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68E835-381E-9258-14F0-8927D9AE438F}"/>
              </a:ext>
            </a:extLst>
          </p:cNvPr>
          <p:cNvSpPr/>
          <p:nvPr/>
        </p:nvSpPr>
        <p:spPr bwMode="white">
          <a:xfrm>
            <a:off x="3272380" y="4184400"/>
            <a:ext cx="400000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105A2F-BAB8-9CF9-1804-E17095D13D52}"/>
              </a:ext>
            </a:extLst>
          </p:cNvPr>
          <p:cNvSpPr/>
          <p:nvPr/>
        </p:nvSpPr>
        <p:spPr bwMode="white">
          <a:xfrm>
            <a:off x="4910476" y="4193936"/>
            <a:ext cx="400000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538F4D-97BE-F616-0F17-5902F062C52B}"/>
              </a:ext>
            </a:extLst>
          </p:cNvPr>
          <p:cNvSpPr/>
          <p:nvPr/>
        </p:nvSpPr>
        <p:spPr bwMode="white">
          <a:xfrm>
            <a:off x="6596190" y="4174865"/>
            <a:ext cx="409523" cy="34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A88C76-B1B5-A797-A473-BC0B38A99758}"/>
              </a:ext>
            </a:extLst>
          </p:cNvPr>
          <p:cNvSpPr/>
          <p:nvPr/>
        </p:nvSpPr>
        <p:spPr bwMode="white">
          <a:xfrm>
            <a:off x="8396190" y="4203471"/>
            <a:ext cx="400000" cy="34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C354E1-7071-4ABE-9861-901C47F8216F}"/>
              </a:ext>
            </a:extLst>
          </p:cNvPr>
          <p:cNvSpPr/>
          <p:nvPr/>
        </p:nvSpPr>
        <p:spPr bwMode="white">
          <a:xfrm>
            <a:off x="10224761" y="4222541"/>
            <a:ext cx="400000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0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D6AFF-BD3D-7570-626C-0FB1EC713D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2A2A18-09BC-F82D-D4FF-80AA8E407038}"/>
              </a:ext>
            </a:extLst>
          </p:cNvPr>
          <p:cNvSpPr/>
          <p:nvPr/>
        </p:nvSpPr>
        <p:spPr bwMode="white">
          <a:xfrm>
            <a:off x="5272380" y="3963841"/>
            <a:ext cx="409523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7A9B5E-0854-083C-7F16-AABC485D1B98}"/>
              </a:ext>
            </a:extLst>
          </p:cNvPr>
          <p:cNvSpPr/>
          <p:nvPr/>
        </p:nvSpPr>
        <p:spPr bwMode="white">
          <a:xfrm>
            <a:off x="9624761" y="3954309"/>
            <a:ext cx="400001" cy="34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37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38A330-7D5E-BB9E-734B-527FA39D8E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36014D-B483-0442-C713-08B65D3E48E4}"/>
              </a:ext>
            </a:extLst>
          </p:cNvPr>
          <p:cNvSpPr/>
          <p:nvPr/>
        </p:nvSpPr>
        <p:spPr bwMode="white">
          <a:xfrm>
            <a:off x="2253333" y="3935203"/>
            <a:ext cx="380952" cy="3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169B71-06E1-26F5-B760-53D0EAD18BD2}"/>
              </a:ext>
            </a:extLst>
          </p:cNvPr>
          <p:cNvSpPr/>
          <p:nvPr/>
        </p:nvSpPr>
        <p:spPr bwMode="white">
          <a:xfrm>
            <a:off x="5834285" y="3925672"/>
            <a:ext cx="352380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26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64</cp:revision>
  <dcterms:created xsi:type="dcterms:W3CDTF">2015-09-16T06:44:00Z</dcterms:created>
  <dcterms:modified xsi:type="dcterms:W3CDTF">2024-08-11T12:53:53Z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